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293" r:id="rId77"/>
    <p:sldId id="294" r:id="rId78"/>
    <p:sldId id="295" r:id="rId79"/>
    <p:sldId id="301" r:id="rId80"/>
    <p:sldId id="302" r:id="rId81"/>
    <p:sldId id="296" r:id="rId82"/>
    <p:sldId id="297" r:id="rId83"/>
    <p:sldId id="298" r:id="rId84"/>
    <p:sldId id="299" r:id="rId85"/>
    <p:sldId id="300" r:id="rId86"/>
    <p:sldId id="303" r:id="rId87"/>
    <p:sldId id="304" r:id="rId88"/>
    <p:sldId id="358" r:id="rId89"/>
    <p:sldId id="359" r:id="rId90"/>
    <p:sldId id="360" r:id="rId91"/>
    <p:sldId id="361" r:id="rId92"/>
    <p:sldId id="362" r:id="rId93"/>
    <p:sldId id="363" r:id="rId94"/>
    <p:sldId id="364" r:id="rId95"/>
    <p:sldId id="365" r:id="rId96"/>
    <p:sldId id="366" r:id="rId97"/>
    <p:sldId id="367" r:id="rId98"/>
    <p:sldId id="368" r:id="rId99"/>
    <p:sldId id="369" r:id="rId100"/>
    <p:sldId id="370" r:id="rId101"/>
    <p:sldId id="372" r:id="rId102"/>
    <p:sldId id="373" r:id="rId103"/>
    <p:sldId id="374" r:id="rId104"/>
    <p:sldId id="375" r:id="rId105"/>
    <p:sldId id="376" r:id="rId106"/>
    <p:sldId id="377" r:id="rId107"/>
    <p:sldId id="378" r:id="rId108"/>
    <p:sldId id="379" r:id="rId109"/>
    <p:sldId id="380" r:id="rId110"/>
    <p:sldId id="381" r:id="rId111"/>
    <p:sldId id="382" r:id="rId112"/>
    <p:sldId id="383" r:id="rId113"/>
    <p:sldId id="384" r:id="rId114"/>
    <p:sldId id="385" r:id="rId115"/>
    <p:sldId id="386" r:id="rId116"/>
    <p:sldId id="343" r:id="rId117"/>
    <p:sldId id="344" r:id="rId118"/>
    <p:sldId id="345" r:id="rId119"/>
    <p:sldId id="346" r:id="rId120"/>
    <p:sldId id="347" r:id="rId121"/>
    <p:sldId id="348" r:id="rId122"/>
    <p:sldId id="349" r:id="rId123"/>
    <p:sldId id="350" r:id="rId124"/>
    <p:sldId id="351" r:id="rId125"/>
    <p:sldId id="353" r:id="rId126"/>
    <p:sldId id="354" r:id="rId127"/>
    <p:sldId id="355" r:id="rId128"/>
    <p:sldId id="356" r:id="rId129"/>
    <p:sldId id="357" r:id="rId130"/>
    <p:sldId id="387" r:id="rId131"/>
    <p:sldId id="388" r:id="rId132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89" autoAdjust="0"/>
    <p:restoredTop sz="95196" autoAdjust="0"/>
  </p:normalViewPr>
  <p:slideViewPr>
    <p:cSldViewPr>
      <p:cViewPr varScale="1">
        <p:scale>
          <a:sx n="107" d="100"/>
          <a:sy n="107" d="100"/>
        </p:scale>
        <p:origin x="418" y="82"/>
      </p:cViewPr>
      <p:guideLst>
        <p:guide orient="horz" pos="2880"/>
        <p:guide pos="216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59" y="578358"/>
            <a:ext cx="8374481" cy="1031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6804" y="123444"/>
            <a:ext cx="1024127" cy="18592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905499" y="557784"/>
            <a:ext cx="810895" cy="810895"/>
          </a:xfrm>
          <a:custGeom>
            <a:avLst/>
            <a:gdLst/>
            <a:ahLst/>
            <a:cxnLst/>
            <a:rect l="l" t="t" r="r" b="b"/>
            <a:pathLst>
              <a:path w="810895" h="810894">
                <a:moveTo>
                  <a:pt x="405384" y="0"/>
                </a:moveTo>
                <a:lnTo>
                  <a:pt x="358105" y="2727"/>
                </a:lnTo>
                <a:lnTo>
                  <a:pt x="312428" y="10705"/>
                </a:lnTo>
                <a:lnTo>
                  <a:pt x="268659" y="23631"/>
                </a:lnTo>
                <a:lnTo>
                  <a:pt x="227100" y="41201"/>
                </a:lnTo>
                <a:lnTo>
                  <a:pt x="188056" y="63110"/>
                </a:lnTo>
                <a:lnTo>
                  <a:pt x="151831" y="89054"/>
                </a:lnTo>
                <a:lnTo>
                  <a:pt x="118729" y="118729"/>
                </a:lnTo>
                <a:lnTo>
                  <a:pt x="89054" y="151831"/>
                </a:lnTo>
                <a:lnTo>
                  <a:pt x="63110" y="188056"/>
                </a:lnTo>
                <a:lnTo>
                  <a:pt x="41201" y="227100"/>
                </a:lnTo>
                <a:lnTo>
                  <a:pt x="23631" y="268659"/>
                </a:lnTo>
                <a:lnTo>
                  <a:pt x="10705" y="312428"/>
                </a:lnTo>
                <a:lnTo>
                  <a:pt x="2727" y="358105"/>
                </a:lnTo>
                <a:lnTo>
                  <a:pt x="0" y="405383"/>
                </a:lnTo>
                <a:lnTo>
                  <a:pt x="2727" y="452662"/>
                </a:lnTo>
                <a:lnTo>
                  <a:pt x="10705" y="498339"/>
                </a:lnTo>
                <a:lnTo>
                  <a:pt x="23631" y="542108"/>
                </a:lnTo>
                <a:lnTo>
                  <a:pt x="41201" y="583667"/>
                </a:lnTo>
                <a:lnTo>
                  <a:pt x="63110" y="622711"/>
                </a:lnTo>
                <a:lnTo>
                  <a:pt x="89054" y="658936"/>
                </a:lnTo>
                <a:lnTo>
                  <a:pt x="118729" y="692038"/>
                </a:lnTo>
                <a:lnTo>
                  <a:pt x="151831" y="721713"/>
                </a:lnTo>
                <a:lnTo>
                  <a:pt x="188056" y="747657"/>
                </a:lnTo>
                <a:lnTo>
                  <a:pt x="227100" y="769566"/>
                </a:lnTo>
                <a:lnTo>
                  <a:pt x="268659" y="787136"/>
                </a:lnTo>
                <a:lnTo>
                  <a:pt x="312428" y="800062"/>
                </a:lnTo>
                <a:lnTo>
                  <a:pt x="358105" y="808040"/>
                </a:lnTo>
                <a:lnTo>
                  <a:pt x="405384" y="810767"/>
                </a:lnTo>
                <a:lnTo>
                  <a:pt x="452662" y="808040"/>
                </a:lnTo>
                <a:lnTo>
                  <a:pt x="498339" y="800062"/>
                </a:lnTo>
                <a:lnTo>
                  <a:pt x="542108" y="787136"/>
                </a:lnTo>
                <a:lnTo>
                  <a:pt x="583667" y="769566"/>
                </a:lnTo>
                <a:lnTo>
                  <a:pt x="622711" y="747657"/>
                </a:lnTo>
                <a:lnTo>
                  <a:pt x="658936" y="721713"/>
                </a:lnTo>
                <a:lnTo>
                  <a:pt x="692038" y="692038"/>
                </a:lnTo>
                <a:lnTo>
                  <a:pt x="721713" y="658936"/>
                </a:lnTo>
                <a:lnTo>
                  <a:pt x="747657" y="622711"/>
                </a:lnTo>
                <a:lnTo>
                  <a:pt x="769566" y="583667"/>
                </a:lnTo>
                <a:lnTo>
                  <a:pt x="787136" y="542108"/>
                </a:lnTo>
                <a:lnTo>
                  <a:pt x="800062" y="498339"/>
                </a:lnTo>
                <a:lnTo>
                  <a:pt x="808040" y="452662"/>
                </a:lnTo>
                <a:lnTo>
                  <a:pt x="810768" y="405383"/>
                </a:lnTo>
                <a:lnTo>
                  <a:pt x="808040" y="358105"/>
                </a:lnTo>
                <a:lnTo>
                  <a:pt x="800062" y="312428"/>
                </a:lnTo>
                <a:lnTo>
                  <a:pt x="787136" y="268659"/>
                </a:lnTo>
                <a:lnTo>
                  <a:pt x="769566" y="227100"/>
                </a:lnTo>
                <a:lnTo>
                  <a:pt x="747657" y="188056"/>
                </a:lnTo>
                <a:lnTo>
                  <a:pt x="721713" y="151831"/>
                </a:lnTo>
                <a:lnTo>
                  <a:pt x="692038" y="118729"/>
                </a:lnTo>
                <a:lnTo>
                  <a:pt x="658936" y="89054"/>
                </a:lnTo>
                <a:lnTo>
                  <a:pt x="622711" y="63110"/>
                </a:lnTo>
                <a:lnTo>
                  <a:pt x="583667" y="41201"/>
                </a:lnTo>
                <a:lnTo>
                  <a:pt x="542108" y="23631"/>
                </a:lnTo>
                <a:lnTo>
                  <a:pt x="498339" y="10705"/>
                </a:lnTo>
                <a:lnTo>
                  <a:pt x="452662" y="2727"/>
                </a:lnTo>
                <a:lnTo>
                  <a:pt x="40538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713225" y="454914"/>
            <a:ext cx="3107690" cy="1481455"/>
          </a:xfrm>
          <a:custGeom>
            <a:avLst/>
            <a:gdLst/>
            <a:ahLst/>
            <a:cxnLst/>
            <a:rect l="l" t="t" r="r" b="b"/>
            <a:pathLst>
              <a:path w="3107690" h="1481455">
                <a:moveTo>
                  <a:pt x="2090927" y="509015"/>
                </a:moveTo>
                <a:lnTo>
                  <a:pt x="2093254" y="459985"/>
                </a:lnTo>
                <a:lnTo>
                  <a:pt x="2100093" y="412275"/>
                </a:lnTo>
                <a:lnTo>
                  <a:pt x="2111231" y="366099"/>
                </a:lnTo>
                <a:lnTo>
                  <a:pt x="2126454" y="321669"/>
                </a:lnTo>
                <a:lnTo>
                  <a:pt x="2145549" y="279200"/>
                </a:lnTo>
                <a:lnTo>
                  <a:pt x="2168304" y="238903"/>
                </a:lnTo>
                <a:lnTo>
                  <a:pt x="2194506" y="200992"/>
                </a:lnTo>
                <a:lnTo>
                  <a:pt x="2223940" y="165680"/>
                </a:lnTo>
                <a:lnTo>
                  <a:pt x="2256395" y="133181"/>
                </a:lnTo>
                <a:lnTo>
                  <a:pt x="2291656" y="103707"/>
                </a:lnTo>
                <a:lnTo>
                  <a:pt x="2329512" y="77471"/>
                </a:lnTo>
                <a:lnTo>
                  <a:pt x="2369748" y="54687"/>
                </a:lnTo>
                <a:lnTo>
                  <a:pt x="2412152" y="35568"/>
                </a:lnTo>
                <a:lnTo>
                  <a:pt x="2456510" y="20326"/>
                </a:lnTo>
                <a:lnTo>
                  <a:pt x="2502610" y="9176"/>
                </a:lnTo>
                <a:lnTo>
                  <a:pt x="2550238" y="2329"/>
                </a:lnTo>
                <a:lnTo>
                  <a:pt x="2599182" y="0"/>
                </a:lnTo>
                <a:lnTo>
                  <a:pt x="2648125" y="2329"/>
                </a:lnTo>
                <a:lnTo>
                  <a:pt x="2695753" y="9176"/>
                </a:lnTo>
                <a:lnTo>
                  <a:pt x="2741853" y="20326"/>
                </a:lnTo>
                <a:lnTo>
                  <a:pt x="2786211" y="35568"/>
                </a:lnTo>
                <a:lnTo>
                  <a:pt x="2828615" y="54687"/>
                </a:lnTo>
                <a:lnTo>
                  <a:pt x="2868851" y="77471"/>
                </a:lnTo>
                <a:lnTo>
                  <a:pt x="2906707" y="103707"/>
                </a:lnTo>
                <a:lnTo>
                  <a:pt x="2941968" y="133181"/>
                </a:lnTo>
                <a:lnTo>
                  <a:pt x="2974423" y="165680"/>
                </a:lnTo>
                <a:lnTo>
                  <a:pt x="3003857" y="200992"/>
                </a:lnTo>
                <a:lnTo>
                  <a:pt x="3030059" y="238903"/>
                </a:lnTo>
                <a:lnTo>
                  <a:pt x="3052814" y="279200"/>
                </a:lnTo>
                <a:lnTo>
                  <a:pt x="3071909" y="321669"/>
                </a:lnTo>
                <a:lnTo>
                  <a:pt x="3087132" y="366099"/>
                </a:lnTo>
                <a:lnTo>
                  <a:pt x="3098270" y="412275"/>
                </a:lnTo>
                <a:lnTo>
                  <a:pt x="3105109" y="459985"/>
                </a:lnTo>
                <a:lnTo>
                  <a:pt x="3107435" y="509015"/>
                </a:lnTo>
                <a:lnTo>
                  <a:pt x="3105109" y="558046"/>
                </a:lnTo>
                <a:lnTo>
                  <a:pt x="3098270" y="605756"/>
                </a:lnTo>
                <a:lnTo>
                  <a:pt x="3087132" y="651932"/>
                </a:lnTo>
                <a:lnTo>
                  <a:pt x="3071909" y="696362"/>
                </a:lnTo>
                <a:lnTo>
                  <a:pt x="3052814" y="738831"/>
                </a:lnTo>
                <a:lnTo>
                  <a:pt x="3030059" y="779128"/>
                </a:lnTo>
                <a:lnTo>
                  <a:pt x="3003857" y="817039"/>
                </a:lnTo>
                <a:lnTo>
                  <a:pt x="2974423" y="852351"/>
                </a:lnTo>
                <a:lnTo>
                  <a:pt x="2941968" y="884850"/>
                </a:lnTo>
                <a:lnTo>
                  <a:pt x="2906707" y="914324"/>
                </a:lnTo>
                <a:lnTo>
                  <a:pt x="2868851" y="940560"/>
                </a:lnTo>
                <a:lnTo>
                  <a:pt x="2828615" y="963344"/>
                </a:lnTo>
                <a:lnTo>
                  <a:pt x="2786211" y="982463"/>
                </a:lnTo>
                <a:lnTo>
                  <a:pt x="2741853" y="997705"/>
                </a:lnTo>
                <a:lnTo>
                  <a:pt x="2695753" y="1008855"/>
                </a:lnTo>
                <a:lnTo>
                  <a:pt x="2648125" y="1015702"/>
                </a:lnTo>
                <a:lnTo>
                  <a:pt x="2599182" y="1018032"/>
                </a:lnTo>
                <a:lnTo>
                  <a:pt x="2550238" y="1015702"/>
                </a:lnTo>
                <a:lnTo>
                  <a:pt x="2502610" y="1008855"/>
                </a:lnTo>
                <a:lnTo>
                  <a:pt x="2456510" y="997705"/>
                </a:lnTo>
                <a:lnTo>
                  <a:pt x="2412152" y="982463"/>
                </a:lnTo>
                <a:lnTo>
                  <a:pt x="2369748" y="963344"/>
                </a:lnTo>
                <a:lnTo>
                  <a:pt x="2329512" y="940560"/>
                </a:lnTo>
                <a:lnTo>
                  <a:pt x="2291656" y="914324"/>
                </a:lnTo>
                <a:lnTo>
                  <a:pt x="2256395" y="884850"/>
                </a:lnTo>
                <a:lnTo>
                  <a:pt x="2223940" y="852351"/>
                </a:lnTo>
                <a:lnTo>
                  <a:pt x="2194506" y="817039"/>
                </a:lnTo>
                <a:lnTo>
                  <a:pt x="2168304" y="779128"/>
                </a:lnTo>
                <a:lnTo>
                  <a:pt x="2145549" y="738831"/>
                </a:lnTo>
                <a:lnTo>
                  <a:pt x="2126454" y="696362"/>
                </a:lnTo>
                <a:lnTo>
                  <a:pt x="2111231" y="651932"/>
                </a:lnTo>
                <a:lnTo>
                  <a:pt x="2100093" y="605756"/>
                </a:lnTo>
                <a:lnTo>
                  <a:pt x="2093254" y="558046"/>
                </a:lnTo>
                <a:lnTo>
                  <a:pt x="2090927" y="509015"/>
                </a:lnTo>
                <a:close/>
              </a:path>
              <a:path w="3107690" h="1481455">
                <a:moveTo>
                  <a:pt x="2090927" y="509015"/>
                </a:moveTo>
                <a:lnTo>
                  <a:pt x="1105027" y="509015"/>
                </a:lnTo>
                <a:lnTo>
                  <a:pt x="306070" y="1481328"/>
                </a:lnTo>
                <a:lnTo>
                  <a:pt x="0" y="1481328"/>
                </a:lnTo>
              </a:path>
            </a:pathLst>
          </a:custGeom>
          <a:ln w="11113">
            <a:solidFill>
              <a:srgbClr val="938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4259" y="1880615"/>
            <a:ext cx="108203" cy="10820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9783" y="908304"/>
            <a:ext cx="108203" cy="108204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7487412" y="1249680"/>
            <a:ext cx="810895" cy="810895"/>
          </a:xfrm>
          <a:custGeom>
            <a:avLst/>
            <a:gdLst/>
            <a:ahLst/>
            <a:cxnLst/>
            <a:rect l="l" t="t" r="r" b="b"/>
            <a:pathLst>
              <a:path w="810895" h="810894">
                <a:moveTo>
                  <a:pt x="405384" y="0"/>
                </a:moveTo>
                <a:lnTo>
                  <a:pt x="358105" y="2727"/>
                </a:lnTo>
                <a:lnTo>
                  <a:pt x="312428" y="10705"/>
                </a:lnTo>
                <a:lnTo>
                  <a:pt x="268659" y="23631"/>
                </a:lnTo>
                <a:lnTo>
                  <a:pt x="227100" y="41201"/>
                </a:lnTo>
                <a:lnTo>
                  <a:pt x="188056" y="63110"/>
                </a:lnTo>
                <a:lnTo>
                  <a:pt x="151831" y="89054"/>
                </a:lnTo>
                <a:lnTo>
                  <a:pt x="118729" y="118729"/>
                </a:lnTo>
                <a:lnTo>
                  <a:pt x="89054" y="151831"/>
                </a:lnTo>
                <a:lnTo>
                  <a:pt x="63110" y="188056"/>
                </a:lnTo>
                <a:lnTo>
                  <a:pt x="41201" y="227100"/>
                </a:lnTo>
                <a:lnTo>
                  <a:pt x="23631" y="268659"/>
                </a:lnTo>
                <a:lnTo>
                  <a:pt x="10705" y="312428"/>
                </a:lnTo>
                <a:lnTo>
                  <a:pt x="2727" y="358105"/>
                </a:lnTo>
                <a:lnTo>
                  <a:pt x="0" y="405384"/>
                </a:lnTo>
                <a:lnTo>
                  <a:pt x="2727" y="452662"/>
                </a:lnTo>
                <a:lnTo>
                  <a:pt x="10705" y="498339"/>
                </a:lnTo>
                <a:lnTo>
                  <a:pt x="23631" y="542108"/>
                </a:lnTo>
                <a:lnTo>
                  <a:pt x="41201" y="583667"/>
                </a:lnTo>
                <a:lnTo>
                  <a:pt x="63110" y="622711"/>
                </a:lnTo>
                <a:lnTo>
                  <a:pt x="89054" y="658936"/>
                </a:lnTo>
                <a:lnTo>
                  <a:pt x="118729" y="692038"/>
                </a:lnTo>
                <a:lnTo>
                  <a:pt x="151831" y="721713"/>
                </a:lnTo>
                <a:lnTo>
                  <a:pt x="188056" y="747657"/>
                </a:lnTo>
                <a:lnTo>
                  <a:pt x="227100" y="769566"/>
                </a:lnTo>
                <a:lnTo>
                  <a:pt x="268659" y="787136"/>
                </a:lnTo>
                <a:lnTo>
                  <a:pt x="312428" y="800062"/>
                </a:lnTo>
                <a:lnTo>
                  <a:pt x="358105" y="808040"/>
                </a:lnTo>
                <a:lnTo>
                  <a:pt x="405384" y="810768"/>
                </a:lnTo>
                <a:lnTo>
                  <a:pt x="452662" y="808040"/>
                </a:lnTo>
                <a:lnTo>
                  <a:pt x="498339" y="800062"/>
                </a:lnTo>
                <a:lnTo>
                  <a:pt x="542108" y="787136"/>
                </a:lnTo>
                <a:lnTo>
                  <a:pt x="583667" y="769566"/>
                </a:lnTo>
                <a:lnTo>
                  <a:pt x="622711" y="747657"/>
                </a:lnTo>
                <a:lnTo>
                  <a:pt x="658936" y="721713"/>
                </a:lnTo>
                <a:lnTo>
                  <a:pt x="692038" y="692038"/>
                </a:lnTo>
                <a:lnTo>
                  <a:pt x="721713" y="658936"/>
                </a:lnTo>
                <a:lnTo>
                  <a:pt x="747657" y="622711"/>
                </a:lnTo>
                <a:lnTo>
                  <a:pt x="769566" y="583667"/>
                </a:lnTo>
                <a:lnTo>
                  <a:pt x="787136" y="542108"/>
                </a:lnTo>
                <a:lnTo>
                  <a:pt x="800062" y="498339"/>
                </a:lnTo>
                <a:lnTo>
                  <a:pt x="808040" y="452662"/>
                </a:lnTo>
                <a:lnTo>
                  <a:pt x="810768" y="405384"/>
                </a:lnTo>
                <a:lnTo>
                  <a:pt x="808040" y="358105"/>
                </a:lnTo>
                <a:lnTo>
                  <a:pt x="800062" y="312428"/>
                </a:lnTo>
                <a:lnTo>
                  <a:pt x="787136" y="268659"/>
                </a:lnTo>
                <a:lnTo>
                  <a:pt x="769566" y="227100"/>
                </a:lnTo>
                <a:lnTo>
                  <a:pt x="747657" y="188056"/>
                </a:lnTo>
                <a:lnTo>
                  <a:pt x="721713" y="151831"/>
                </a:lnTo>
                <a:lnTo>
                  <a:pt x="692038" y="118729"/>
                </a:lnTo>
                <a:lnTo>
                  <a:pt x="658936" y="89054"/>
                </a:lnTo>
                <a:lnTo>
                  <a:pt x="622711" y="63110"/>
                </a:lnTo>
                <a:lnTo>
                  <a:pt x="583667" y="41201"/>
                </a:lnTo>
                <a:lnTo>
                  <a:pt x="542108" y="23631"/>
                </a:lnTo>
                <a:lnTo>
                  <a:pt x="498339" y="10705"/>
                </a:lnTo>
                <a:lnTo>
                  <a:pt x="452662" y="2727"/>
                </a:lnTo>
                <a:lnTo>
                  <a:pt x="405384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341370" y="1146810"/>
            <a:ext cx="5061585" cy="1045844"/>
          </a:xfrm>
          <a:custGeom>
            <a:avLst/>
            <a:gdLst/>
            <a:ahLst/>
            <a:cxnLst/>
            <a:rect l="l" t="t" r="r" b="b"/>
            <a:pathLst>
              <a:path w="5061584" h="1045844">
                <a:moveTo>
                  <a:pt x="4043172" y="509015"/>
                </a:moveTo>
                <a:lnTo>
                  <a:pt x="4045501" y="459985"/>
                </a:lnTo>
                <a:lnTo>
                  <a:pt x="4052348" y="412275"/>
                </a:lnTo>
                <a:lnTo>
                  <a:pt x="4063498" y="366099"/>
                </a:lnTo>
                <a:lnTo>
                  <a:pt x="4078740" y="321669"/>
                </a:lnTo>
                <a:lnTo>
                  <a:pt x="4097859" y="279200"/>
                </a:lnTo>
                <a:lnTo>
                  <a:pt x="4120643" y="238903"/>
                </a:lnTo>
                <a:lnTo>
                  <a:pt x="4146879" y="200992"/>
                </a:lnTo>
                <a:lnTo>
                  <a:pt x="4176353" y="165680"/>
                </a:lnTo>
                <a:lnTo>
                  <a:pt x="4208852" y="133181"/>
                </a:lnTo>
                <a:lnTo>
                  <a:pt x="4244164" y="103707"/>
                </a:lnTo>
                <a:lnTo>
                  <a:pt x="4282075" y="77471"/>
                </a:lnTo>
                <a:lnTo>
                  <a:pt x="4322372" y="54687"/>
                </a:lnTo>
                <a:lnTo>
                  <a:pt x="4364841" y="35568"/>
                </a:lnTo>
                <a:lnTo>
                  <a:pt x="4409271" y="20326"/>
                </a:lnTo>
                <a:lnTo>
                  <a:pt x="4455447" y="9176"/>
                </a:lnTo>
                <a:lnTo>
                  <a:pt x="4503157" y="2329"/>
                </a:lnTo>
                <a:lnTo>
                  <a:pt x="4552187" y="0"/>
                </a:lnTo>
                <a:lnTo>
                  <a:pt x="4601218" y="2329"/>
                </a:lnTo>
                <a:lnTo>
                  <a:pt x="4648928" y="9176"/>
                </a:lnTo>
                <a:lnTo>
                  <a:pt x="4695104" y="20326"/>
                </a:lnTo>
                <a:lnTo>
                  <a:pt x="4739534" y="35568"/>
                </a:lnTo>
                <a:lnTo>
                  <a:pt x="4782003" y="54687"/>
                </a:lnTo>
                <a:lnTo>
                  <a:pt x="4822300" y="77471"/>
                </a:lnTo>
                <a:lnTo>
                  <a:pt x="4860211" y="103707"/>
                </a:lnTo>
                <a:lnTo>
                  <a:pt x="4895523" y="133181"/>
                </a:lnTo>
                <a:lnTo>
                  <a:pt x="4928022" y="165680"/>
                </a:lnTo>
                <a:lnTo>
                  <a:pt x="4957496" y="200992"/>
                </a:lnTo>
                <a:lnTo>
                  <a:pt x="4983732" y="238903"/>
                </a:lnTo>
                <a:lnTo>
                  <a:pt x="5006516" y="279200"/>
                </a:lnTo>
                <a:lnTo>
                  <a:pt x="5025635" y="321669"/>
                </a:lnTo>
                <a:lnTo>
                  <a:pt x="5040877" y="366099"/>
                </a:lnTo>
                <a:lnTo>
                  <a:pt x="5052027" y="412275"/>
                </a:lnTo>
                <a:lnTo>
                  <a:pt x="5058874" y="459985"/>
                </a:lnTo>
                <a:lnTo>
                  <a:pt x="5061204" y="509015"/>
                </a:lnTo>
                <a:lnTo>
                  <a:pt x="5058874" y="558046"/>
                </a:lnTo>
                <a:lnTo>
                  <a:pt x="5052027" y="605756"/>
                </a:lnTo>
                <a:lnTo>
                  <a:pt x="5040877" y="651932"/>
                </a:lnTo>
                <a:lnTo>
                  <a:pt x="5025635" y="696362"/>
                </a:lnTo>
                <a:lnTo>
                  <a:pt x="5006516" y="738831"/>
                </a:lnTo>
                <a:lnTo>
                  <a:pt x="4983732" y="779128"/>
                </a:lnTo>
                <a:lnTo>
                  <a:pt x="4957496" y="817039"/>
                </a:lnTo>
                <a:lnTo>
                  <a:pt x="4928022" y="852351"/>
                </a:lnTo>
                <a:lnTo>
                  <a:pt x="4895523" y="884850"/>
                </a:lnTo>
                <a:lnTo>
                  <a:pt x="4860211" y="914324"/>
                </a:lnTo>
                <a:lnTo>
                  <a:pt x="4822300" y="940560"/>
                </a:lnTo>
                <a:lnTo>
                  <a:pt x="4782003" y="963344"/>
                </a:lnTo>
                <a:lnTo>
                  <a:pt x="4739534" y="982463"/>
                </a:lnTo>
                <a:lnTo>
                  <a:pt x="4695104" y="997705"/>
                </a:lnTo>
                <a:lnTo>
                  <a:pt x="4648928" y="1008855"/>
                </a:lnTo>
                <a:lnTo>
                  <a:pt x="4601218" y="1015702"/>
                </a:lnTo>
                <a:lnTo>
                  <a:pt x="4552187" y="1018032"/>
                </a:lnTo>
                <a:lnTo>
                  <a:pt x="4503157" y="1015702"/>
                </a:lnTo>
                <a:lnTo>
                  <a:pt x="4455447" y="1008855"/>
                </a:lnTo>
                <a:lnTo>
                  <a:pt x="4409271" y="997705"/>
                </a:lnTo>
                <a:lnTo>
                  <a:pt x="4364841" y="982463"/>
                </a:lnTo>
                <a:lnTo>
                  <a:pt x="4322372" y="963344"/>
                </a:lnTo>
                <a:lnTo>
                  <a:pt x="4282075" y="940560"/>
                </a:lnTo>
                <a:lnTo>
                  <a:pt x="4244164" y="914324"/>
                </a:lnTo>
                <a:lnTo>
                  <a:pt x="4208852" y="884850"/>
                </a:lnTo>
                <a:lnTo>
                  <a:pt x="4176353" y="852351"/>
                </a:lnTo>
                <a:lnTo>
                  <a:pt x="4146879" y="817039"/>
                </a:lnTo>
                <a:lnTo>
                  <a:pt x="4120643" y="779128"/>
                </a:lnTo>
                <a:lnTo>
                  <a:pt x="4097859" y="738831"/>
                </a:lnTo>
                <a:lnTo>
                  <a:pt x="4078740" y="696362"/>
                </a:lnTo>
                <a:lnTo>
                  <a:pt x="4063498" y="651932"/>
                </a:lnTo>
                <a:lnTo>
                  <a:pt x="4052348" y="605756"/>
                </a:lnTo>
                <a:lnTo>
                  <a:pt x="4045501" y="558046"/>
                </a:lnTo>
                <a:lnTo>
                  <a:pt x="4043172" y="509015"/>
                </a:lnTo>
                <a:close/>
              </a:path>
              <a:path w="5061584" h="1045844">
                <a:moveTo>
                  <a:pt x="4043172" y="509015"/>
                </a:moveTo>
                <a:lnTo>
                  <a:pt x="1233424" y="509015"/>
                </a:lnTo>
                <a:lnTo>
                  <a:pt x="822705" y="1045463"/>
                </a:lnTo>
                <a:lnTo>
                  <a:pt x="0" y="1045463"/>
                </a:lnTo>
              </a:path>
            </a:pathLst>
          </a:custGeom>
          <a:ln w="11113">
            <a:solidFill>
              <a:srgbClr val="938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32404" y="2136647"/>
            <a:ext cx="108204" cy="109727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78652" y="1600200"/>
            <a:ext cx="109727" cy="108203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6137147" y="2043683"/>
            <a:ext cx="810895" cy="810895"/>
          </a:xfrm>
          <a:custGeom>
            <a:avLst/>
            <a:gdLst/>
            <a:ahLst/>
            <a:cxnLst/>
            <a:rect l="l" t="t" r="r" b="b"/>
            <a:pathLst>
              <a:path w="810895" h="810894">
                <a:moveTo>
                  <a:pt x="405383" y="0"/>
                </a:moveTo>
                <a:lnTo>
                  <a:pt x="358105" y="2727"/>
                </a:lnTo>
                <a:lnTo>
                  <a:pt x="312428" y="10705"/>
                </a:lnTo>
                <a:lnTo>
                  <a:pt x="268659" y="23631"/>
                </a:lnTo>
                <a:lnTo>
                  <a:pt x="227100" y="41201"/>
                </a:lnTo>
                <a:lnTo>
                  <a:pt x="188056" y="63110"/>
                </a:lnTo>
                <a:lnTo>
                  <a:pt x="151831" y="89054"/>
                </a:lnTo>
                <a:lnTo>
                  <a:pt x="118729" y="118729"/>
                </a:lnTo>
                <a:lnTo>
                  <a:pt x="89054" y="151831"/>
                </a:lnTo>
                <a:lnTo>
                  <a:pt x="63110" y="188056"/>
                </a:lnTo>
                <a:lnTo>
                  <a:pt x="41201" y="227100"/>
                </a:lnTo>
                <a:lnTo>
                  <a:pt x="23631" y="268659"/>
                </a:lnTo>
                <a:lnTo>
                  <a:pt x="10705" y="312428"/>
                </a:lnTo>
                <a:lnTo>
                  <a:pt x="2727" y="358105"/>
                </a:lnTo>
                <a:lnTo>
                  <a:pt x="0" y="405384"/>
                </a:lnTo>
                <a:lnTo>
                  <a:pt x="2727" y="452662"/>
                </a:lnTo>
                <a:lnTo>
                  <a:pt x="10705" y="498339"/>
                </a:lnTo>
                <a:lnTo>
                  <a:pt x="23631" y="542108"/>
                </a:lnTo>
                <a:lnTo>
                  <a:pt x="41201" y="583667"/>
                </a:lnTo>
                <a:lnTo>
                  <a:pt x="63110" y="622711"/>
                </a:lnTo>
                <a:lnTo>
                  <a:pt x="89054" y="658936"/>
                </a:lnTo>
                <a:lnTo>
                  <a:pt x="118729" y="692038"/>
                </a:lnTo>
                <a:lnTo>
                  <a:pt x="151831" y="721713"/>
                </a:lnTo>
                <a:lnTo>
                  <a:pt x="188056" y="747657"/>
                </a:lnTo>
                <a:lnTo>
                  <a:pt x="227100" y="769566"/>
                </a:lnTo>
                <a:lnTo>
                  <a:pt x="268659" y="787136"/>
                </a:lnTo>
                <a:lnTo>
                  <a:pt x="312428" y="800062"/>
                </a:lnTo>
                <a:lnTo>
                  <a:pt x="358105" y="808040"/>
                </a:lnTo>
                <a:lnTo>
                  <a:pt x="405383" y="810768"/>
                </a:lnTo>
                <a:lnTo>
                  <a:pt x="452662" y="808040"/>
                </a:lnTo>
                <a:lnTo>
                  <a:pt x="498339" y="800062"/>
                </a:lnTo>
                <a:lnTo>
                  <a:pt x="542108" y="787136"/>
                </a:lnTo>
                <a:lnTo>
                  <a:pt x="583667" y="769566"/>
                </a:lnTo>
                <a:lnTo>
                  <a:pt x="622711" y="747657"/>
                </a:lnTo>
                <a:lnTo>
                  <a:pt x="658936" y="721713"/>
                </a:lnTo>
                <a:lnTo>
                  <a:pt x="692038" y="692038"/>
                </a:lnTo>
                <a:lnTo>
                  <a:pt x="721713" y="658936"/>
                </a:lnTo>
                <a:lnTo>
                  <a:pt x="747657" y="622711"/>
                </a:lnTo>
                <a:lnTo>
                  <a:pt x="769566" y="583667"/>
                </a:lnTo>
                <a:lnTo>
                  <a:pt x="787136" y="542108"/>
                </a:lnTo>
                <a:lnTo>
                  <a:pt x="800062" y="498339"/>
                </a:lnTo>
                <a:lnTo>
                  <a:pt x="808040" y="452662"/>
                </a:lnTo>
                <a:lnTo>
                  <a:pt x="810768" y="405384"/>
                </a:lnTo>
                <a:lnTo>
                  <a:pt x="808040" y="358105"/>
                </a:lnTo>
                <a:lnTo>
                  <a:pt x="800062" y="312428"/>
                </a:lnTo>
                <a:lnTo>
                  <a:pt x="787136" y="268659"/>
                </a:lnTo>
                <a:lnTo>
                  <a:pt x="769566" y="227100"/>
                </a:lnTo>
                <a:lnTo>
                  <a:pt x="747657" y="188056"/>
                </a:lnTo>
                <a:lnTo>
                  <a:pt x="721713" y="151831"/>
                </a:lnTo>
                <a:lnTo>
                  <a:pt x="692038" y="118729"/>
                </a:lnTo>
                <a:lnTo>
                  <a:pt x="658936" y="89054"/>
                </a:lnTo>
                <a:lnTo>
                  <a:pt x="622711" y="63110"/>
                </a:lnTo>
                <a:lnTo>
                  <a:pt x="583667" y="41201"/>
                </a:lnTo>
                <a:lnTo>
                  <a:pt x="542108" y="23631"/>
                </a:lnTo>
                <a:lnTo>
                  <a:pt x="498339" y="10705"/>
                </a:lnTo>
                <a:lnTo>
                  <a:pt x="452662" y="2727"/>
                </a:lnTo>
                <a:lnTo>
                  <a:pt x="40538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498342" y="1940813"/>
            <a:ext cx="3554095" cy="1018540"/>
          </a:xfrm>
          <a:custGeom>
            <a:avLst/>
            <a:gdLst/>
            <a:ahLst/>
            <a:cxnLst/>
            <a:rect l="l" t="t" r="r" b="b"/>
            <a:pathLst>
              <a:path w="3554095" h="1018539">
                <a:moveTo>
                  <a:pt x="2535936" y="509016"/>
                </a:moveTo>
                <a:lnTo>
                  <a:pt x="2538265" y="459985"/>
                </a:lnTo>
                <a:lnTo>
                  <a:pt x="2545112" y="412275"/>
                </a:lnTo>
                <a:lnTo>
                  <a:pt x="2556262" y="366099"/>
                </a:lnTo>
                <a:lnTo>
                  <a:pt x="2571504" y="321669"/>
                </a:lnTo>
                <a:lnTo>
                  <a:pt x="2590623" y="279200"/>
                </a:lnTo>
                <a:lnTo>
                  <a:pt x="2613407" y="238903"/>
                </a:lnTo>
                <a:lnTo>
                  <a:pt x="2639643" y="200992"/>
                </a:lnTo>
                <a:lnTo>
                  <a:pt x="2669117" y="165680"/>
                </a:lnTo>
                <a:lnTo>
                  <a:pt x="2701616" y="133181"/>
                </a:lnTo>
                <a:lnTo>
                  <a:pt x="2736928" y="103707"/>
                </a:lnTo>
                <a:lnTo>
                  <a:pt x="2774839" y="77471"/>
                </a:lnTo>
                <a:lnTo>
                  <a:pt x="2815136" y="54687"/>
                </a:lnTo>
                <a:lnTo>
                  <a:pt x="2857605" y="35568"/>
                </a:lnTo>
                <a:lnTo>
                  <a:pt x="2902035" y="20326"/>
                </a:lnTo>
                <a:lnTo>
                  <a:pt x="2948211" y="9176"/>
                </a:lnTo>
                <a:lnTo>
                  <a:pt x="2995921" y="2329"/>
                </a:lnTo>
                <a:lnTo>
                  <a:pt x="3044952" y="0"/>
                </a:lnTo>
                <a:lnTo>
                  <a:pt x="3093982" y="2329"/>
                </a:lnTo>
                <a:lnTo>
                  <a:pt x="3141692" y="9176"/>
                </a:lnTo>
                <a:lnTo>
                  <a:pt x="3187868" y="20326"/>
                </a:lnTo>
                <a:lnTo>
                  <a:pt x="3232298" y="35568"/>
                </a:lnTo>
                <a:lnTo>
                  <a:pt x="3274767" y="54687"/>
                </a:lnTo>
                <a:lnTo>
                  <a:pt x="3315064" y="77471"/>
                </a:lnTo>
                <a:lnTo>
                  <a:pt x="3352975" y="103707"/>
                </a:lnTo>
                <a:lnTo>
                  <a:pt x="3388287" y="133181"/>
                </a:lnTo>
                <a:lnTo>
                  <a:pt x="3420786" y="165680"/>
                </a:lnTo>
                <a:lnTo>
                  <a:pt x="3450260" y="200992"/>
                </a:lnTo>
                <a:lnTo>
                  <a:pt x="3476496" y="238903"/>
                </a:lnTo>
                <a:lnTo>
                  <a:pt x="3499280" y="279200"/>
                </a:lnTo>
                <a:lnTo>
                  <a:pt x="3518399" y="321669"/>
                </a:lnTo>
                <a:lnTo>
                  <a:pt x="3533641" y="366099"/>
                </a:lnTo>
                <a:lnTo>
                  <a:pt x="3544791" y="412275"/>
                </a:lnTo>
                <a:lnTo>
                  <a:pt x="3551638" y="459985"/>
                </a:lnTo>
                <a:lnTo>
                  <a:pt x="3553967" y="509016"/>
                </a:lnTo>
                <a:lnTo>
                  <a:pt x="3551638" y="558046"/>
                </a:lnTo>
                <a:lnTo>
                  <a:pt x="3544791" y="605756"/>
                </a:lnTo>
                <a:lnTo>
                  <a:pt x="3533641" y="651932"/>
                </a:lnTo>
                <a:lnTo>
                  <a:pt x="3518399" y="696362"/>
                </a:lnTo>
                <a:lnTo>
                  <a:pt x="3499280" y="738831"/>
                </a:lnTo>
                <a:lnTo>
                  <a:pt x="3476496" y="779128"/>
                </a:lnTo>
                <a:lnTo>
                  <a:pt x="3450260" y="817039"/>
                </a:lnTo>
                <a:lnTo>
                  <a:pt x="3420786" y="852351"/>
                </a:lnTo>
                <a:lnTo>
                  <a:pt x="3388287" y="884850"/>
                </a:lnTo>
                <a:lnTo>
                  <a:pt x="3352975" y="914324"/>
                </a:lnTo>
                <a:lnTo>
                  <a:pt x="3315064" y="940560"/>
                </a:lnTo>
                <a:lnTo>
                  <a:pt x="3274767" y="963344"/>
                </a:lnTo>
                <a:lnTo>
                  <a:pt x="3232298" y="982463"/>
                </a:lnTo>
                <a:lnTo>
                  <a:pt x="3187868" y="997705"/>
                </a:lnTo>
                <a:lnTo>
                  <a:pt x="3141692" y="1008855"/>
                </a:lnTo>
                <a:lnTo>
                  <a:pt x="3093982" y="1015702"/>
                </a:lnTo>
                <a:lnTo>
                  <a:pt x="3044952" y="1018032"/>
                </a:lnTo>
                <a:lnTo>
                  <a:pt x="2995921" y="1015702"/>
                </a:lnTo>
                <a:lnTo>
                  <a:pt x="2948211" y="1008855"/>
                </a:lnTo>
                <a:lnTo>
                  <a:pt x="2902035" y="997705"/>
                </a:lnTo>
                <a:lnTo>
                  <a:pt x="2857605" y="982463"/>
                </a:lnTo>
                <a:lnTo>
                  <a:pt x="2815136" y="963344"/>
                </a:lnTo>
                <a:lnTo>
                  <a:pt x="2774839" y="940560"/>
                </a:lnTo>
                <a:lnTo>
                  <a:pt x="2736928" y="914324"/>
                </a:lnTo>
                <a:lnTo>
                  <a:pt x="2701616" y="884850"/>
                </a:lnTo>
                <a:lnTo>
                  <a:pt x="2669117" y="852351"/>
                </a:lnTo>
                <a:lnTo>
                  <a:pt x="2639643" y="817039"/>
                </a:lnTo>
                <a:lnTo>
                  <a:pt x="2613407" y="779128"/>
                </a:lnTo>
                <a:lnTo>
                  <a:pt x="2590623" y="738831"/>
                </a:lnTo>
                <a:lnTo>
                  <a:pt x="2571504" y="696362"/>
                </a:lnTo>
                <a:lnTo>
                  <a:pt x="2556262" y="651932"/>
                </a:lnTo>
                <a:lnTo>
                  <a:pt x="2545112" y="605756"/>
                </a:lnTo>
                <a:lnTo>
                  <a:pt x="2538265" y="558046"/>
                </a:lnTo>
                <a:lnTo>
                  <a:pt x="2535936" y="509016"/>
                </a:lnTo>
                <a:close/>
              </a:path>
              <a:path w="3554095" h="1018539">
                <a:moveTo>
                  <a:pt x="0" y="509016"/>
                </a:moveTo>
                <a:lnTo>
                  <a:pt x="2535936" y="509016"/>
                </a:lnTo>
              </a:path>
            </a:pathLst>
          </a:custGeom>
          <a:ln w="11113">
            <a:solidFill>
              <a:srgbClr val="938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376" y="2394203"/>
            <a:ext cx="108203" cy="109727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23459" y="2394203"/>
            <a:ext cx="108203" cy="109727"/>
          </a:xfrm>
          <a:prstGeom prst="rect">
            <a:avLst/>
          </a:prstGeom>
        </p:spPr>
      </p:pic>
      <p:sp>
        <p:nvSpPr>
          <p:cNvPr id="29" name="bg object 29"/>
          <p:cNvSpPr/>
          <p:nvPr/>
        </p:nvSpPr>
        <p:spPr>
          <a:xfrm>
            <a:off x="7487412" y="3000756"/>
            <a:ext cx="810895" cy="812800"/>
          </a:xfrm>
          <a:custGeom>
            <a:avLst/>
            <a:gdLst/>
            <a:ahLst/>
            <a:cxnLst/>
            <a:rect l="l" t="t" r="r" b="b"/>
            <a:pathLst>
              <a:path w="810895" h="812800">
                <a:moveTo>
                  <a:pt x="405384" y="0"/>
                </a:moveTo>
                <a:lnTo>
                  <a:pt x="358105" y="2732"/>
                </a:lnTo>
                <a:lnTo>
                  <a:pt x="312428" y="10727"/>
                </a:lnTo>
                <a:lnTo>
                  <a:pt x="268659" y="23680"/>
                </a:lnTo>
                <a:lnTo>
                  <a:pt x="227100" y="41285"/>
                </a:lnTo>
                <a:lnTo>
                  <a:pt x="188056" y="63238"/>
                </a:lnTo>
                <a:lnTo>
                  <a:pt x="151831" y="89233"/>
                </a:lnTo>
                <a:lnTo>
                  <a:pt x="118729" y="118967"/>
                </a:lnTo>
                <a:lnTo>
                  <a:pt x="89054" y="152133"/>
                </a:lnTo>
                <a:lnTo>
                  <a:pt x="63110" y="188427"/>
                </a:lnTo>
                <a:lnTo>
                  <a:pt x="41201" y="227544"/>
                </a:lnTo>
                <a:lnTo>
                  <a:pt x="23631" y="269180"/>
                </a:lnTo>
                <a:lnTo>
                  <a:pt x="10705" y="313028"/>
                </a:lnTo>
                <a:lnTo>
                  <a:pt x="2727" y="358785"/>
                </a:lnTo>
                <a:lnTo>
                  <a:pt x="0" y="406145"/>
                </a:lnTo>
                <a:lnTo>
                  <a:pt x="2727" y="453506"/>
                </a:lnTo>
                <a:lnTo>
                  <a:pt x="10705" y="499263"/>
                </a:lnTo>
                <a:lnTo>
                  <a:pt x="23631" y="543111"/>
                </a:lnTo>
                <a:lnTo>
                  <a:pt x="41201" y="584747"/>
                </a:lnTo>
                <a:lnTo>
                  <a:pt x="63110" y="623864"/>
                </a:lnTo>
                <a:lnTo>
                  <a:pt x="89054" y="660158"/>
                </a:lnTo>
                <a:lnTo>
                  <a:pt x="118729" y="693324"/>
                </a:lnTo>
                <a:lnTo>
                  <a:pt x="151831" y="723058"/>
                </a:lnTo>
                <a:lnTo>
                  <a:pt x="188056" y="749053"/>
                </a:lnTo>
                <a:lnTo>
                  <a:pt x="227100" y="771006"/>
                </a:lnTo>
                <a:lnTo>
                  <a:pt x="268659" y="788611"/>
                </a:lnTo>
                <a:lnTo>
                  <a:pt x="312428" y="801564"/>
                </a:lnTo>
                <a:lnTo>
                  <a:pt x="358105" y="809559"/>
                </a:lnTo>
                <a:lnTo>
                  <a:pt x="405384" y="812291"/>
                </a:lnTo>
                <a:lnTo>
                  <a:pt x="452662" y="809559"/>
                </a:lnTo>
                <a:lnTo>
                  <a:pt x="498339" y="801564"/>
                </a:lnTo>
                <a:lnTo>
                  <a:pt x="542108" y="788611"/>
                </a:lnTo>
                <a:lnTo>
                  <a:pt x="583667" y="771006"/>
                </a:lnTo>
                <a:lnTo>
                  <a:pt x="622711" y="749053"/>
                </a:lnTo>
                <a:lnTo>
                  <a:pt x="658936" y="723058"/>
                </a:lnTo>
                <a:lnTo>
                  <a:pt x="692038" y="693324"/>
                </a:lnTo>
                <a:lnTo>
                  <a:pt x="721713" y="660158"/>
                </a:lnTo>
                <a:lnTo>
                  <a:pt x="747657" y="623864"/>
                </a:lnTo>
                <a:lnTo>
                  <a:pt x="769566" y="584747"/>
                </a:lnTo>
                <a:lnTo>
                  <a:pt x="787136" y="543111"/>
                </a:lnTo>
                <a:lnTo>
                  <a:pt x="800062" y="499263"/>
                </a:lnTo>
                <a:lnTo>
                  <a:pt x="808040" y="453506"/>
                </a:lnTo>
                <a:lnTo>
                  <a:pt x="810768" y="406145"/>
                </a:lnTo>
                <a:lnTo>
                  <a:pt x="808040" y="358785"/>
                </a:lnTo>
                <a:lnTo>
                  <a:pt x="800062" y="313028"/>
                </a:lnTo>
                <a:lnTo>
                  <a:pt x="787136" y="269180"/>
                </a:lnTo>
                <a:lnTo>
                  <a:pt x="769566" y="227544"/>
                </a:lnTo>
                <a:lnTo>
                  <a:pt x="747657" y="188427"/>
                </a:lnTo>
                <a:lnTo>
                  <a:pt x="721713" y="152133"/>
                </a:lnTo>
                <a:lnTo>
                  <a:pt x="692038" y="118967"/>
                </a:lnTo>
                <a:lnTo>
                  <a:pt x="658936" y="89233"/>
                </a:lnTo>
                <a:lnTo>
                  <a:pt x="622711" y="63238"/>
                </a:lnTo>
                <a:lnTo>
                  <a:pt x="583667" y="41285"/>
                </a:lnTo>
                <a:lnTo>
                  <a:pt x="542108" y="23680"/>
                </a:lnTo>
                <a:lnTo>
                  <a:pt x="498339" y="10727"/>
                </a:lnTo>
                <a:lnTo>
                  <a:pt x="452662" y="2732"/>
                </a:lnTo>
                <a:lnTo>
                  <a:pt x="405384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3851910" y="2707386"/>
            <a:ext cx="4551045" cy="1209040"/>
          </a:xfrm>
          <a:custGeom>
            <a:avLst/>
            <a:gdLst/>
            <a:ahLst/>
            <a:cxnLst/>
            <a:rect l="l" t="t" r="r" b="b"/>
            <a:pathLst>
              <a:path w="4551045" h="1209039">
                <a:moveTo>
                  <a:pt x="3532632" y="700277"/>
                </a:moveTo>
                <a:lnTo>
                  <a:pt x="3534961" y="651334"/>
                </a:lnTo>
                <a:lnTo>
                  <a:pt x="3541808" y="603706"/>
                </a:lnTo>
                <a:lnTo>
                  <a:pt x="3552958" y="557606"/>
                </a:lnTo>
                <a:lnTo>
                  <a:pt x="3568200" y="513248"/>
                </a:lnTo>
                <a:lnTo>
                  <a:pt x="3587319" y="470844"/>
                </a:lnTo>
                <a:lnTo>
                  <a:pt x="3610103" y="430608"/>
                </a:lnTo>
                <a:lnTo>
                  <a:pt x="3636339" y="392752"/>
                </a:lnTo>
                <a:lnTo>
                  <a:pt x="3665813" y="357491"/>
                </a:lnTo>
                <a:lnTo>
                  <a:pt x="3698312" y="325036"/>
                </a:lnTo>
                <a:lnTo>
                  <a:pt x="3733624" y="295602"/>
                </a:lnTo>
                <a:lnTo>
                  <a:pt x="3771535" y="269400"/>
                </a:lnTo>
                <a:lnTo>
                  <a:pt x="3811832" y="246645"/>
                </a:lnTo>
                <a:lnTo>
                  <a:pt x="3854301" y="227550"/>
                </a:lnTo>
                <a:lnTo>
                  <a:pt x="3898731" y="212327"/>
                </a:lnTo>
                <a:lnTo>
                  <a:pt x="3944907" y="201189"/>
                </a:lnTo>
                <a:lnTo>
                  <a:pt x="3992617" y="194350"/>
                </a:lnTo>
                <a:lnTo>
                  <a:pt x="4041647" y="192024"/>
                </a:lnTo>
                <a:lnTo>
                  <a:pt x="4090678" y="194350"/>
                </a:lnTo>
                <a:lnTo>
                  <a:pt x="4138388" y="201189"/>
                </a:lnTo>
                <a:lnTo>
                  <a:pt x="4184564" y="212327"/>
                </a:lnTo>
                <a:lnTo>
                  <a:pt x="4228994" y="227550"/>
                </a:lnTo>
                <a:lnTo>
                  <a:pt x="4271463" y="246645"/>
                </a:lnTo>
                <a:lnTo>
                  <a:pt x="4311760" y="269400"/>
                </a:lnTo>
                <a:lnTo>
                  <a:pt x="4349671" y="295602"/>
                </a:lnTo>
                <a:lnTo>
                  <a:pt x="4384983" y="325036"/>
                </a:lnTo>
                <a:lnTo>
                  <a:pt x="4417482" y="357491"/>
                </a:lnTo>
                <a:lnTo>
                  <a:pt x="4446956" y="392752"/>
                </a:lnTo>
                <a:lnTo>
                  <a:pt x="4473192" y="430608"/>
                </a:lnTo>
                <a:lnTo>
                  <a:pt x="4495976" y="470844"/>
                </a:lnTo>
                <a:lnTo>
                  <a:pt x="4515095" y="513248"/>
                </a:lnTo>
                <a:lnTo>
                  <a:pt x="4530337" y="557606"/>
                </a:lnTo>
                <a:lnTo>
                  <a:pt x="4541487" y="603706"/>
                </a:lnTo>
                <a:lnTo>
                  <a:pt x="4548334" y="651334"/>
                </a:lnTo>
                <a:lnTo>
                  <a:pt x="4550664" y="700277"/>
                </a:lnTo>
                <a:lnTo>
                  <a:pt x="4548334" y="749221"/>
                </a:lnTo>
                <a:lnTo>
                  <a:pt x="4541487" y="796849"/>
                </a:lnTo>
                <a:lnTo>
                  <a:pt x="4530337" y="842949"/>
                </a:lnTo>
                <a:lnTo>
                  <a:pt x="4515095" y="887307"/>
                </a:lnTo>
                <a:lnTo>
                  <a:pt x="4495976" y="929711"/>
                </a:lnTo>
                <a:lnTo>
                  <a:pt x="4473192" y="969947"/>
                </a:lnTo>
                <a:lnTo>
                  <a:pt x="4446956" y="1007803"/>
                </a:lnTo>
                <a:lnTo>
                  <a:pt x="4417482" y="1043064"/>
                </a:lnTo>
                <a:lnTo>
                  <a:pt x="4384983" y="1075519"/>
                </a:lnTo>
                <a:lnTo>
                  <a:pt x="4349671" y="1104953"/>
                </a:lnTo>
                <a:lnTo>
                  <a:pt x="4311760" y="1131155"/>
                </a:lnTo>
                <a:lnTo>
                  <a:pt x="4271463" y="1153910"/>
                </a:lnTo>
                <a:lnTo>
                  <a:pt x="4228994" y="1173005"/>
                </a:lnTo>
                <a:lnTo>
                  <a:pt x="4184564" y="1188228"/>
                </a:lnTo>
                <a:lnTo>
                  <a:pt x="4138388" y="1199366"/>
                </a:lnTo>
                <a:lnTo>
                  <a:pt x="4090678" y="1206205"/>
                </a:lnTo>
                <a:lnTo>
                  <a:pt x="4041647" y="1208532"/>
                </a:lnTo>
                <a:lnTo>
                  <a:pt x="3992617" y="1206205"/>
                </a:lnTo>
                <a:lnTo>
                  <a:pt x="3944907" y="1199366"/>
                </a:lnTo>
                <a:lnTo>
                  <a:pt x="3898731" y="1188228"/>
                </a:lnTo>
                <a:lnTo>
                  <a:pt x="3854301" y="1173005"/>
                </a:lnTo>
                <a:lnTo>
                  <a:pt x="3811832" y="1153910"/>
                </a:lnTo>
                <a:lnTo>
                  <a:pt x="3771535" y="1131155"/>
                </a:lnTo>
                <a:lnTo>
                  <a:pt x="3733624" y="1104953"/>
                </a:lnTo>
                <a:lnTo>
                  <a:pt x="3698312" y="1075519"/>
                </a:lnTo>
                <a:lnTo>
                  <a:pt x="3665813" y="1043064"/>
                </a:lnTo>
                <a:lnTo>
                  <a:pt x="3636339" y="1007803"/>
                </a:lnTo>
                <a:lnTo>
                  <a:pt x="3610103" y="969947"/>
                </a:lnTo>
                <a:lnTo>
                  <a:pt x="3587319" y="929711"/>
                </a:lnTo>
                <a:lnTo>
                  <a:pt x="3568200" y="887307"/>
                </a:lnTo>
                <a:lnTo>
                  <a:pt x="3552958" y="842949"/>
                </a:lnTo>
                <a:lnTo>
                  <a:pt x="3541808" y="796849"/>
                </a:lnTo>
                <a:lnTo>
                  <a:pt x="3534961" y="749221"/>
                </a:lnTo>
                <a:lnTo>
                  <a:pt x="3532632" y="700277"/>
                </a:lnTo>
                <a:close/>
              </a:path>
              <a:path w="4551045" h="1209039">
                <a:moveTo>
                  <a:pt x="0" y="0"/>
                </a:moveTo>
                <a:lnTo>
                  <a:pt x="1757426" y="0"/>
                </a:lnTo>
                <a:lnTo>
                  <a:pt x="2433701" y="699515"/>
                </a:lnTo>
                <a:lnTo>
                  <a:pt x="3532632" y="699515"/>
                </a:lnTo>
              </a:path>
            </a:pathLst>
          </a:custGeom>
          <a:ln w="11113">
            <a:solidFill>
              <a:srgbClr val="938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bg 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47516" y="2651760"/>
            <a:ext cx="108204" cy="109727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51320" y="3352800"/>
            <a:ext cx="108203" cy="108204"/>
          </a:xfrm>
          <a:prstGeom prst="rect">
            <a:avLst/>
          </a:prstGeom>
        </p:spPr>
      </p:pic>
      <p:sp>
        <p:nvSpPr>
          <p:cNvPr id="33" name="bg object 33"/>
          <p:cNvSpPr/>
          <p:nvPr/>
        </p:nvSpPr>
        <p:spPr>
          <a:xfrm>
            <a:off x="4800600" y="3023615"/>
            <a:ext cx="810895" cy="810895"/>
          </a:xfrm>
          <a:custGeom>
            <a:avLst/>
            <a:gdLst/>
            <a:ahLst/>
            <a:cxnLst/>
            <a:rect l="l" t="t" r="r" b="b"/>
            <a:pathLst>
              <a:path w="810895" h="810895">
                <a:moveTo>
                  <a:pt x="405384" y="0"/>
                </a:moveTo>
                <a:lnTo>
                  <a:pt x="358105" y="2727"/>
                </a:lnTo>
                <a:lnTo>
                  <a:pt x="312428" y="10705"/>
                </a:lnTo>
                <a:lnTo>
                  <a:pt x="268659" y="23631"/>
                </a:lnTo>
                <a:lnTo>
                  <a:pt x="227100" y="41201"/>
                </a:lnTo>
                <a:lnTo>
                  <a:pt x="188056" y="63110"/>
                </a:lnTo>
                <a:lnTo>
                  <a:pt x="151831" y="89054"/>
                </a:lnTo>
                <a:lnTo>
                  <a:pt x="118729" y="118729"/>
                </a:lnTo>
                <a:lnTo>
                  <a:pt x="89054" y="151831"/>
                </a:lnTo>
                <a:lnTo>
                  <a:pt x="63110" y="188056"/>
                </a:lnTo>
                <a:lnTo>
                  <a:pt x="41201" y="227100"/>
                </a:lnTo>
                <a:lnTo>
                  <a:pt x="23631" y="268659"/>
                </a:lnTo>
                <a:lnTo>
                  <a:pt x="10705" y="312428"/>
                </a:lnTo>
                <a:lnTo>
                  <a:pt x="2727" y="358105"/>
                </a:lnTo>
                <a:lnTo>
                  <a:pt x="0" y="405383"/>
                </a:lnTo>
                <a:lnTo>
                  <a:pt x="2727" y="452662"/>
                </a:lnTo>
                <a:lnTo>
                  <a:pt x="10705" y="498339"/>
                </a:lnTo>
                <a:lnTo>
                  <a:pt x="23631" y="542108"/>
                </a:lnTo>
                <a:lnTo>
                  <a:pt x="41201" y="583667"/>
                </a:lnTo>
                <a:lnTo>
                  <a:pt x="63110" y="622711"/>
                </a:lnTo>
                <a:lnTo>
                  <a:pt x="89054" y="658936"/>
                </a:lnTo>
                <a:lnTo>
                  <a:pt x="118729" y="692038"/>
                </a:lnTo>
                <a:lnTo>
                  <a:pt x="151831" y="721713"/>
                </a:lnTo>
                <a:lnTo>
                  <a:pt x="188056" y="747657"/>
                </a:lnTo>
                <a:lnTo>
                  <a:pt x="227100" y="769566"/>
                </a:lnTo>
                <a:lnTo>
                  <a:pt x="268659" y="787136"/>
                </a:lnTo>
                <a:lnTo>
                  <a:pt x="312428" y="800062"/>
                </a:lnTo>
                <a:lnTo>
                  <a:pt x="358105" y="808040"/>
                </a:lnTo>
                <a:lnTo>
                  <a:pt x="405384" y="810767"/>
                </a:lnTo>
                <a:lnTo>
                  <a:pt x="452662" y="808040"/>
                </a:lnTo>
                <a:lnTo>
                  <a:pt x="498339" y="800062"/>
                </a:lnTo>
                <a:lnTo>
                  <a:pt x="542108" y="787136"/>
                </a:lnTo>
                <a:lnTo>
                  <a:pt x="583667" y="769566"/>
                </a:lnTo>
                <a:lnTo>
                  <a:pt x="622711" y="747657"/>
                </a:lnTo>
                <a:lnTo>
                  <a:pt x="658936" y="721713"/>
                </a:lnTo>
                <a:lnTo>
                  <a:pt x="692038" y="692038"/>
                </a:lnTo>
                <a:lnTo>
                  <a:pt x="721713" y="658936"/>
                </a:lnTo>
                <a:lnTo>
                  <a:pt x="747657" y="622711"/>
                </a:lnTo>
                <a:lnTo>
                  <a:pt x="769566" y="583667"/>
                </a:lnTo>
                <a:lnTo>
                  <a:pt x="787136" y="542108"/>
                </a:lnTo>
                <a:lnTo>
                  <a:pt x="800062" y="498339"/>
                </a:lnTo>
                <a:lnTo>
                  <a:pt x="808040" y="452662"/>
                </a:lnTo>
                <a:lnTo>
                  <a:pt x="810767" y="405383"/>
                </a:lnTo>
                <a:lnTo>
                  <a:pt x="808040" y="358105"/>
                </a:lnTo>
                <a:lnTo>
                  <a:pt x="800062" y="312428"/>
                </a:lnTo>
                <a:lnTo>
                  <a:pt x="787136" y="268659"/>
                </a:lnTo>
                <a:lnTo>
                  <a:pt x="769566" y="227100"/>
                </a:lnTo>
                <a:lnTo>
                  <a:pt x="747657" y="188056"/>
                </a:lnTo>
                <a:lnTo>
                  <a:pt x="721713" y="151831"/>
                </a:lnTo>
                <a:lnTo>
                  <a:pt x="692038" y="118729"/>
                </a:lnTo>
                <a:lnTo>
                  <a:pt x="658936" y="89054"/>
                </a:lnTo>
                <a:lnTo>
                  <a:pt x="622711" y="63110"/>
                </a:lnTo>
                <a:lnTo>
                  <a:pt x="583667" y="41201"/>
                </a:lnTo>
                <a:lnTo>
                  <a:pt x="542108" y="23631"/>
                </a:lnTo>
                <a:lnTo>
                  <a:pt x="498339" y="10705"/>
                </a:lnTo>
                <a:lnTo>
                  <a:pt x="452662" y="2727"/>
                </a:lnTo>
                <a:lnTo>
                  <a:pt x="40538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3321558" y="2920746"/>
            <a:ext cx="2392680" cy="1018540"/>
          </a:xfrm>
          <a:custGeom>
            <a:avLst/>
            <a:gdLst/>
            <a:ahLst/>
            <a:cxnLst/>
            <a:rect l="l" t="t" r="r" b="b"/>
            <a:pathLst>
              <a:path w="2392679" h="1018539">
                <a:moveTo>
                  <a:pt x="1376171" y="509016"/>
                </a:moveTo>
                <a:lnTo>
                  <a:pt x="1378498" y="459985"/>
                </a:lnTo>
                <a:lnTo>
                  <a:pt x="1385337" y="412275"/>
                </a:lnTo>
                <a:lnTo>
                  <a:pt x="1396475" y="366099"/>
                </a:lnTo>
                <a:lnTo>
                  <a:pt x="1411698" y="321669"/>
                </a:lnTo>
                <a:lnTo>
                  <a:pt x="1430793" y="279200"/>
                </a:lnTo>
                <a:lnTo>
                  <a:pt x="1453548" y="238903"/>
                </a:lnTo>
                <a:lnTo>
                  <a:pt x="1479750" y="200992"/>
                </a:lnTo>
                <a:lnTo>
                  <a:pt x="1509184" y="165680"/>
                </a:lnTo>
                <a:lnTo>
                  <a:pt x="1541639" y="133181"/>
                </a:lnTo>
                <a:lnTo>
                  <a:pt x="1576900" y="103707"/>
                </a:lnTo>
                <a:lnTo>
                  <a:pt x="1614756" y="77471"/>
                </a:lnTo>
                <a:lnTo>
                  <a:pt x="1654992" y="54687"/>
                </a:lnTo>
                <a:lnTo>
                  <a:pt x="1697396" y="35568"/>
                </a:lnTo>
                <a:lnTo>
                  <a:pt x="1741754" y="20326"/>
                </a:lnTo>
                <a:lnTo>
                  <a:pt x="1787854" y="9176"/>
                </a:lnTo>
                <a:lnTo>
                  <a:pt x="1835482" y="2329"/>
                </a:lnTo>
                <a:lnTo>
                  <a:pt x="1884426" y="0"/>
                </a:lnTo>
                <a:lnTo>
                  <a:pt x="1933369" y="2329"/>
                </a:lnTo>
                <a:lnTo>
                  <a:pt x="1980997" y="9176"/>
                </a:lnTo>
                <a:lnTo>
                  <a:pt x="2027097" y="20326"/>
                </a:lnTo>
                <a:lnTo>
                  <a:pt x="2071455" y="35568"/>
                </a:lnTo>
                <a:lnTo>
                  <a:pt x="2113859" y="54687"/>
                </a:lnTo>
                <a:lnTo>
                  <a:pt x="2154095" y="77471"/>
                </a:lnTo>
                <a:lnTo>
                  <a:pt x="2191951" y="103707"/>
                </a:lnTo>
                <a:lnTo>
                  <a:pt x="2227212" y="133181"/>
                </a:lnTo>
                <a:lnTo>
                  <a:pt x="2259667" y="165680"/>
                </a:lnTo>
                <a:lnTo>
                  <a:pt x="2289101" y="200992"/>
                </a:lnTo>
                <a:lnTo>
                  <a:pt x="2315303" y="238903"/>
                </a:lnTo>
                <a:lnTo>
                  <a:pt x="2338058" y="279200"/>
                </a:lnTo>
                <a:lnTo>
                  <a:pt x="2357153" y="321669"/>
                </a:lnTo>
                <a:lnTo>
                  <a:pt x="2372376" y="366099"/>
                </a:lnTo>
                <a:lnTo>
                  <a:pt x="2383514" y="412275"/>
                </a:lnTo>
                <a:lnTo>
                  <a:pt x="2390353" y="459985"/>
                </a:lnTo>
                <a:lnTo>
                  <a:pt x="2392679" y="509016"/>
                </a:lnTo>
                <a:lnTo>
                  <a:pt x="2390353" y="558046"/>
                </a:lnTo>
                <a:lnTo>
                  <a:pt x="2383514" y="605756"/>
                </a:lnTo>
                <a:lnTo>
                  <a:pt x="2372376" y="651932"/>
                </a:lnTo>
                <a:lnTo>
                  <a:pt x="2357153" y="696362"/>
                </a:lnTo>
                <a:lnTo>
                  <a:pt x="2338058" y="738831"/>
                </a:lnTo>
                <a:lnTo>
                  <a:pt x="2315303" y="779128"/>
                </a:lnTo>
                <a:lnTo>
                  <a:pt x="2289101" y="817039"/>
                </a:lnTo>
                <a:lnTo>
                  <a:pt x="2259667" y="852351"/>
                </a:lnTo>
                <a:lnTo>
                  <a:pt x="2227212" y="884850"/>
                </a:lnTo>
                <a:lnTo>
                  <a:pt x="2191951" y="914324"/>
                </a:lnTo>
                <a:lnTo>
                  <a:pt x="2154095" y="940560"/>
                </a:lnTo>
                <a:lnTo>
                  <a:pt x="2113859" y="963344"/>
                </a:lnTo>
                <a:lnTo>
                  <a:pt x="2071455" y="982463"/>
                </a:lnTo>
                <a:lnTo>
                  <a:pt x="2027097" y="997705"/>
                </a:lnTo>
                <a:lnTo>
                  <a:pt x="1980997" y="1008855"/>
                </a:lnTo>
                <a:lnTo>
                  <a:pt x="1933369" y="1015702"/>
                </a:lnTo>
                <a:lnTo>
                  <a:pt x="1884426" y="1018032"/>
                </a:lnTo>
                <a:lnTo>
                  <a:pt x="1835482" y="1015702"/>
                </a:lnTo>
                <a:lnTo>
                  <a:pt x="1787854" y="1008855"/>
                </a:lnTo>
                <a:lnTo>
                  <a:pt x="1741754" y="997705"/>
                </a:lnTo>
                <a:lnTo>
                  <a:pt x="1697396" y="982463"/>
                </a:lnTo>
                <a:lnTo>
                  <a:pt x="1654992" y="963344"/>
                </a:lnTo>
                <a:lnTo>
                  <a:pt x="1614756" y="940560"/>
                </a:lnTo>
                <a:lnTo>
                  <a:pt x="1576900" y="914324"/>
                </a:lnTo>
                <a:lnTo>
                  <a:pt x="1541639" y="884850"/>
                </a:lnTo>
                <a:lnTo>
                  <a:pt x="1509184" y="852351"/>
                </a:lnTo>
                <a:lnTo>
                  <a:pt x="1479750" y="817039"/>
                </a:lnTo>
                <a:lnTo>
                  <a:pt x="1453548" y="779128"/>
                </a:lnTo>
                <a:lnTo>
                  <a:pt x="1430793" y="738831"/>
                </a:lnTo>
                <a:lnTo>
                  <a:pt x="1411698" y="696362"/>
                </a:lnTo>
                <a:lnTo>
                  <a:pt x="1396475" y="651932"/>
                </a:lnTo>
                <a:lnTo>
                  <a:pt x="1385337" y="605756"/>
                </a:lnTo>
                <a:lnTo>
                  <a:pt x="1378498" y="558046"/>
                </a:lnTo>
                <a:lnTo>
                  <a:pt x="1376171" y="509016"/>
                </a:lnTo>
                <a:close/>
              </a:path>
              <a:path w="2392679" h="1018539">
                <a:moveTo>
                  <a:pt x="0" y="44196"/>
                </a:moveTo>
                <a:lnTo>
                  <a:pt x="645287" y="44196"/>
                </a:lnTo>
                <a:lnTo>
                  <a:pt x="965453" y="509016"/>
                </a:lnTo>
                <a:lnTo>
                  <a:pt x="1376171" y="509016"/>
                </a:lnTo>
              </a:path>
            </a:pathLst>
          </a:custGeom>
          <a:ln w="11113">
            <a:solidFill>
              <a:srgbClr val="938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bg 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212592" y="2909315"/>
            <a:ext cx="108204" cy="108203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0935" y="3375659"/>
            <a:ext cx="108203" cy="108203"/>
          </a:xfrm>
          <a:prstGeom prst="rect">
            <a:avLst/>
          </a:prstGeom>
        </p:spPr>
      </p:pic>
      <p:sp>
        <p:nvSpPr>
          <p:cNvPr id="37" name="bg object 37"/>
          <p:cNvSpPr/>
          <p:nvPr/>
        </p:nvSpPr>
        <p:spPr>
          <a:xfrm>
            <a:off x="5711952" y="3957828"/>
            <a:ext cx="810895" cy="815340"/>
          </a:xfrm>
          <a:custGeom>
            <a:avLst/>
            <a:gdLst/>
            <a:ahLst/>
            <a:cxnLst/>
            <a:rect l="l" t="t" r="r" b="b"/>
            <a:pathLst>
              <a:path w="810895" h="815339">
                <a:moveTo>
                  <a:pt x="405384" y="0"/>
                </a:moveTo>
                <a:lnTo>
                  <a:pt x="358105" y="2742"/>
                </a:lnTo>
                <a:lnTo>
                  <a:pt x="312428" y="10767"/>
                </a:lnTo>
                <a:lnTo>
                  <a:pt x="268659" y="23767"/>
                </a:lnTo>
                <a:lnTo>
                  <a:pt x="227100" y="41436"/>
                </a:lnTo>
                <a:lnTo>
                  <a:pt x="188056" y="63470"/>
                </a:lnTo>
                <a:lnTo>
                  <a:pt x="151831" y="89561"/>
                </a:lnTo>
                <a:lnTo>
                  <a:pt x="118729" y="119405"/>
                </a:lnTo>
                <a:lnTo>
                  <a:pt x="89054" y="152695"/>
                </a:lnTo>
                <a:lnTo>
                  <a:pt x="63110" y="189124"/>
                </a:lnTo>
                <a:lnTo>
                  <a:pt x="41201" y="228388"/>
                </a:lnTo>
                <a:lnTo>
                  <a:pt x="23631" y="270181"/>
                </a:lnTo>
                <a:lnTo>
                  <a:pt x="10705" y="314196"/>
                </a:lnTo>
                <a:lnTo>
                  <a:pt x="2727" y="360127"/>
                </a:lnTo>
                <a:lnTo>
                  <a:pt x="0" y="407670"/>
                </a:lnTo>
                <a:lnTo>
                  <a:pt x="2727" y="455212"/>
                </a:lnTo>
                <a:lnTo>
                  <a:pt x="10705" y="501143"/>
                </a:lnTo>
                <a:lnTo>
                  <a:pt x="23631" y="545158"/>
                </a:lnTo>
                <a:lnTo>
                  <a:pt x="41201" y="586951"/>
                </a:lnTo>
                <a:lnTo>
                  <a:pt x="63110" y="626215"/>
                </a:lnTo>
                <a:lnTo>
                  <a:pt x="89054" y="662644"/>
                </a:lnTo>
                <a:lnTo>
                  <a:pt x="118729" y="695934"/>
                </a:lnTo>
                <a:lnTo>
                  <a:pt x="151831" y="725778"/>
                </a:lnTo>
                <a:lnTo>
                  <a:pt x="188056" y="751869"/>
                </a:lnTo>
                <a:lnTo>
                  <a:pt x="227100" y="773903"/>
                </a:lnTo>
                <a:lnTo>
                  <a:pt x="268659" y="791572"/>
                </a:lnTo>
                <a:lnTo>
                  <a:pt x="312428" y="804572"/>
                </a:lnTo>
                <a:lnTo>
                  <a:pt x="358105" y="812597"/>
                </a:lnTo>
                <a:lnTo>
                  <a:pt x="405384" y="815340"/>
                </a:lnTo>
                <a:lnTo>
                  <a:pt x="452662" y="812597"/>
                </a:lnTo>
                <a:lnTo>
                  <a:pt x="498339" y="804572"/>
                </a:lnTo>
                <a:lnTo>
                  <a:pt x="542108" y="791572"/>
                </a:lnTo>
                <a:lnTo>
                  <a:pt x="583667" y="773903"/>
                </a:lnTo>
                <a:lnTo>
                  <a:pt x="622711" y="751869"/>
                </a:lnTo>
                <a:lnTo>
                  <a:pt x="658936" y="725778"/>
                </a:lnTo>
                <a:lnTo>
                  <a:pt x="692038" y="695934"/>
                </a:lnTo>
                <a:lnTo>
                  <a:pt x="721713" y="662644"/>
                </a:lnTo>
                <a:lnTo>
                  <a:pt x="747657" y="626215"/>
                </a:lnTo>
                <a:lnTo>
                  <a:pt x="769566" y="586951"/>
                </a:lnTo>
                <a:lnTo>
                  <a:pt x="787136" y="545158"/>
                </a:lnTo>
                <a:lnTo>
                  <a:pt x="800062" y="501143"/>
                </a:lnTo>
                <a:lnTo>
                  <a:pt x="808040" y="455212"/>
                </a:lnTo>
                <a:lnTo>
                  <a:pt x="810768" y="407670"/>
                </a:lnTo>
                <a:lnTo>
                  <a:pt x="808040" y="360127"/>
                </a:lnTo>
                <a:lnTo>
                  <a:pt x="800062" y="314196"/>
                </a:lnTo>
                <a:lnTo>
                  <a:pt x="787136" y="270181"/>
                </a:lnTo>
                <a:lnTo>
                  <a:pt x="769566" y="228388"/>
                </a:lnTo>
                <a:lnTo>
                  <a:pt x="747657" y="189124"/>
                </a:lnTo>
                <a:lnTo>
                  <a:pt x="721713" y="152695"/>
                </a:lnTo>
                <a:lnTo>
                  <a:pt x="692038" y="119405"/>
                </a:lnTo>
                <a:lnTo>
                  <a:pt x="658936" y="89561"/>
                </a:lnTo>
                <a:lnTo>
                  <a:pt x="622711" y="63470"/>
                </a:lnTo>
                <a:lnTo>
                  <a:pt x="583667" y="41436"/>
                </a:lnTo>
                <a:lnTo>
                  <a:pt x="542108" y="23767"/>
                </a:lnTo>
                <a:lnTo>
                  <a:pt x="498339" y="10767"/>
                </a:lnTo>
                <a:lnTo>
                  <a:pt x="452662" y="2742"/>
                </a:lnTo>
                <a:lnTo>
                  <a:pt x="405384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3605022" y="3220974"/>
            <a:ext cx="3020695" cy="1655445"/>
          </a:xfrm>
          <a:custGeom>
            <a:avLst/>
            <a:gdLst/>
            <a:ahLst/>
            <a:cxnLst/>
            <a:rect l="l" t="t" r="r" b="b"/>
            <a:pathLst>
              <a:path w="3020695" h="1655445">
                <a:moveTo>
                  <a:pt x="2004060" y="1145286"/>
                </a:moveTo>
                <a:lnTo>
                  <a:pt x="2006386" y="1096190"/>
                </a:lnTo>
                <a:lnTo>
                  <a:pt x="2013225" y="1048415"/>
                </a:lnTo>
                <a:lnTo>
                  <a:pt x="2024363" y="1002174"/>
                </a:lnTo>
                <a:lnTo>
                  <a:pt x="2039586" y="957681"/>
                </a:lnTo>
                <a:lnTo>
                  <a:pt x="2058681" y="915149"/>
                </a:lnTo>
                <a:lnTo>
                  <a:pt x="2081436" y="874792"/>
                </a:lnTo>
                <a:lnTo>
                  <a:pt x="2107638" y="836823"/>
                </a:lnTo>
                <a:lnTo>
                  <a:pt x="2137072" y="801457"/>
                </a:lnTo>
                <a:lnTo>
                  <a:pt x="2169527" y="768907"/>
                </a:lnTo>
                <a:lnTo>
                  <a:pt x="2204788" y="739386"/>
                </a:lnTo>
                <a:lnTo>
                  <a:pt x="2242644" y="713108"/>
                </a:lnTo>
                <a:lnTo>
                  <a:pt x="2282880" y="690287"/>
                </a:lnTo>
                <a:lnTo>
                  <a:pt x="2325284" y="671136"/>
                </a:lnTo>
                <a:lnTo>
                  <a:pt x="2369642" y="655869"/>
                </a:lnTo>
                <a:lnTo>
                  <a:pt x="2415742" y="644699"/>
                </a:lnTo>
                <a:lnTo>
                  <a:pt x="2463370" y="637841"/>
                </a:lnTo>
                <a:lnTo>
                  <a:pt x="2512314" y="635507"/>
                </a:lnTo>
                <a:lnTo>
                  <a:pt x="2561257" y="637841"/>
                </a:lnTo>
                <a:lnTo>
                  <a:pt x="2608885" y="644699"/>
                </a:lnTo>
                <a:lnTo>
                  <a:pt x="2654985" y="655869"/>
                </a:lnTo>
                <a:lnTo>
                  <a:pt x="2699343" y="671136"/>
                </a:lnTo>
                <a:lnTo>
                  <a:pt x="2741747" y="690287"/>
                </a:lnTo>
                <a:lnTo>
                  <a:pt x="2781983" y="713108"/>
                </a:lnTo>
                <a:lnTo>
                  <a:pt x="2819839" y="739386"/>
                </a:lnTo>
                <a:lnTo>
                  <a:pt x="2855100" y="768907"/>
                </a:lnTo>
                <a:lnTo>
                  <a:pt x="2887555" y="801457"/>
                </a:lnTo>
                <a:lnTo>
                  <a:pt x="2916989" y="836823"/>
                </a:lnTo>
                <a:lnTo>
                  <a:pt x="2943191" y="874792"/>
                </a:lnTo>
                <a:lnTo>
                  <a:pt x="2965946" y="915149"/>
                </a:lnTo>
                <a:lnTo>
                  <a:pt x="2985041" y="957681"/>
                </a:lnTo>
                <a:lnTo>
                  <a:pt x="3000264" y="1002174"/>
                </a:lnTo>
                <a:lnTo>
                  <a:pt x="3011402" y="1048415"/>
                </a:lnTo>
                <a:lnTo>
                  <a:pt x="3018241" y="1096190"/>
                </a:lnTo>
                <a:lnTo>
                  <a:pt x="3020568" y="1145286"/>
                </a:lnTo>
                <a:lnTo>
                  <a:pt x="3018241" y="1194381"/>
                </a:lnTo>
                <a:lnTo>
                  <a:pt x="3011402" y="1242156"/>
                </a:lnTo>
                <a:lnTo>
                  <a:pt x="3000264" y="1288397"/>
                </a:lnTo>
                <a:lnTo>
                  <a:pt x="2985041" y="1332890"/>
                </a:lnTo>
                <a:lnTo>
                  <a:pt x="2965946" y="1375422"/>
                </a:lnTo>
                <a:lnTo>
                  <a:pt x="2943191" y="1415779"/>
                </a:lnTo>
                <a:lnTo>
                  <a:pt x="2916989" y="1453748"/>
                </a:lnTo>
                <a:lnTo>
                  <a:pt x="2887555" y="1489114"/>
                </a:lnTo>
                <a:lnTo>
                  <a:pt x="2855100" y="1521664"/>
                </a:lnTo>
                <a:lnTo>
                  <a:pt x="2819839" y="1551185"/>
                </a:lnTo>
                <a:lnTo>
                  <a:pt x="2781983" y="1577463"/>
                </a:lnTo>
                <a:lnTo>
                  <a:pt x="2741747" y="1600284"/>
                </a:lnTo>
                <a:lnTo>
                  <a:pt x="2699343" y="1619435"/>
                </a:lnTo>
                <a:lnTo>
                  <a:pt x="2654985" y="1634702"/>
                </a:lnTo>
                <a:lnTo>
                  <a:pt x="2608885" y="1645872"/>
                </a:lnTo>
                <a:lnTo>
                  <a:pt x="2561257" y="1652730"/>
                </a:lnTo>
                <a:lnTo>
                  <a:pt x="2512314" y="1655064"/>
                </a:lnTo>
                <a:lnTo>
                  <a:pt x="2463370" y="1652730"/>
                </a:lnTo>
                <a:lnTo>
                  <a:pt x="2415742" y="1645872"/>
                </a:lnTo>
                <a:lnTo>
                  <a:pt x="2369642" y="1634702"/>
                </a:lnTo>
                <a:lnTo>
                  <a:pt x="2325284" y="1619435"/>
                </a:lnTo>
                <a:lnTo>
                  <a:pt x="2282880" y="1600284"/>
                </a:lnTo>
                <a:lnTo>
                  <a:pt x="2242644" y="1577463"/>
                </a:lnTo>
                <a:lnTo>
                  <a:pt x="2204788" y="1551185"/>
                </a:lnTo>
                <a:lnTo>
                  <a:pt x="2169527" y="1521664"/>
                </a:lnTo>
                <a:lnTo>
                  <a:pt x="2137072" y="1489114"/>
                </a:lnTo>
                <a:lnTo>
                  <a:pt x="2107638" y="1453748"/>
                </a:lnTo>
                <a:lnTo>
                  <a:pt x="2081436" y="1415779"/>
                </a:lnTo>
                <a:lnTo>
                  <a:pt x="2058681" y="1375422"/>
                </a:lnTo>
                <a:lnTo>
                  <a:pt x="2039586" y="1332890"/>
                </a:lnTo>
                <a:lnTo>
                  <a:pt x="2024363" y="1288397"/>
                </a:lnTo>
                <a:lnTo>
                  <a:pt x="2013225" y="1242156"/>
                </a:lnTo>
                <a:lnTo>
                  <a:pt x="2006386" y="1194381"/>
                </a:lnTo>
                <a:lnTo>
                  <a:pt x="2004060" y="1145286"/>
                </a:lnTo>
                <a:close/>
              </a:path>
              <a:path w="3020695" h="1655445">
                <a:moveTo>
                  <a:pt x="0" y="0"/>
                </a:moveTo>
                <a:lnTo>
                  <a:pt x="265429" y="0"/>
                </a:lnTo>
                <a:lnTo>
                  <a:pt x="1116329" y="1143000"/>
                </a:lnTo>
                <a:lnTo>
                  <a:pt x="2004060" y="1143000"/>
                </a:lnTo>
              </a:path>
            </a:pathLst>
          </a:custGeom>
          <a:ln w="11113">
            <a:solidFill>
              <a:srgbClr val="938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bg object 3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96055" y="3165347"/>
            <a:ext cx="108204" cy="109727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71872" y="4309871"/>
            <a:ext cx="108203" cy="108204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3044" y="1252677"/>
            <a:ext cx="2845435" cy="2848482"/>
          </a:xfrm>
          <a:prstGeom prst="rect">
            <a:avLst/>
          </a:prstGeom>
        </p:spPr>
      </p:pic>
      <p:sp>
        <p:nvSpPr>
          <p:cNvPr id="42" name="bg object 42"/>
          <p:cNvSpPr/>
          <p:nvPr/>
        </p:nvSpPr>
        <p:spPr>
          <a:xfrm>
            <a:off x="1010412" y="1530095"/>
            <a:ext cx="2089785" cy="2092960"/>
          </a:xfrm>
          <a:custGeom>
            <a:avLst/>
            <a:gdLst/>
            <a:ahLst/>
            <a:cxnLst/>
            <a:rect l="l" t="t" r="r" b="b"/>
            <a:pathLst>
              <a:path w="2089785" h="2092960">
                <a:moveTo>
                  <a:pt x="1044701" y="0"/>
                </a:moveTo>
                <a:lnTo>
                  <a:pt x="996882" y="1076"/>
                </a:lnTo>
                <a:lnTo>
                  <a:pt x="949614" y="4275"/>
                </a:lnTo>
                <a:lnTo>
                  <a:pt x="902944" y="9550"/>
                </a:lnTo>
                <a:lnTo>
                  <a:pt x="856918" y="16854"/>
                </a:lnTo>
                <a:lnTo>
                  <a:pt x="811582" y="26143"/>
                </a:lnTo>
                <a:lnTo>
                  <a:pt x="766982" y="37369"/>
                </a:lnTo>
                <a:lnTo>
                  <a:pt x="723165" y="50487"/>
                </a:lnTo>
                <a:lnTo>
                  <a:pt x="680176" y="65450"/>
                </a:lnTo>
                <a:lnTo>
                  <a:pt x="638061" y="82212"/>
                </a:lnTo>
                <a:lnTo>
                  <a:pt x="596867" y="100727"/>
                </a:lnTo>
                <a:lnTo>
                  <a:pt x="556640" y="120949"/>
                </a:lnTo>
                <a:lnTo>
                  <a:pt x="517426" y="142832"/>
                </a:lnTo>
                <a:lnTo>
                  <a:pt x="479270" y="166329"/>
                </a:lnTo>
                <a:lnTo>
                  <a:pt x="442220" y="191395"/>
                </a:lnTo>
                <a:lnTo>
                  <a:pt x="406320" y="217983"/>
                </a:lnTo>
                <a:lnTo>
                  <a:pt x="371618" y="246047"/>
                </a:lnTo>
                <a:lnTo>
                  <a:pt x="338159" y="275541"/>
                </a:lnTo>
                <a:lnTo>
                  <a:pt x="305990" y="306419"/>
                </a:lnTo>
                <a:lnTo>
                  <a:pt x="275156" y="338634"/>
                </a:lnTo>
                <a:lnTo>
                  <a:pt x="245704" y="372141"/>
                </a:lnTo>
                <a:lnTo>
                  <a:pt x="217680" y="406893"/>
                </a:lnTo>
                <a:lnTo>
                  <a:pt x="191129" y="442844"/>
                </a:lnTo>
                <a:lnTo>
                  <a:pt x="166099" y="479948"/>
                </a:lnTo>
                <a:lnTo>
                  <a:pt x="142635" y="518159"/>
                </a:lnTo>
                <a:lnTo>
                  <a:pt x="120782" y="557431"/>
                </a:lnTo>
                <a:lnTo>
                  <a:pt x="100589" y="597718"/>
                </a:lnTo>
                <a:lnTo>
                  <a:pt x="82099" y="638972"/>
                </a:lnTo>
                <a:lnTo>
                  <a:pt x="65360" y="681149"/>
                </a:lnTo>
                <a:lnTo>
                  <a:pt x="50418" y="724202"/>
                </a:lnTo>
                <a:lnTo>
                  <a:pt x="37318" y="768085"/>
                </a:lnTo>
                <a:lnTo>
                  <a:pt x="26107" y="812752"/>
                </a:lnTo>
                <a:lnTo>
                  <a:pt x="16831" y="858156"/>
                </a:lnTo>
                <a:lnTo>
                  <a:pt x="9537" y="904251"/>
                </a:lnTo>
                <a:lnTo>
                  <a:pt x="4269" y="950992"/>
                </a:lnTo>
                <a:lnTo>
                  <a:pt x="1075" y="998332"/>
                </a:lnTo>
                <a:lnTo>
                  <a:pt x="0" y="1046226"/>
                </a:lnTo>
                <a:lnTo>
                  <a:pt x="1075" y="1094119"/>
                </a:lnTo>
                <a:lnTo>
                  <a:pt x="4269" y="1141459"/>
                </a:lnTo>
                <a:lnTo>
                  <a:pt x="9537" y="1188200"/>
                </a:lnTo>
                <a:lnTo>
                  <a:pt x="16831" y="1234295"/>
                </a:lnTo>
                <a:lnTo>
                  <a:pt x="26107" y="1279699"/>
                </a:lnTo>
                <a:lnTo>
                  <a:pt x="37318" y="1324366"/>
                </a:lnTo>
                <a:lnTo>
                  <a:pt x="50418" y="1368249"/>
                </a:lnTo>
                <a:lnTo>
                  <a:pt x="65360" y="1411302"/>
                </a:lnTo>
                <a:lnTo>
                  <a:pt x="82099" y="1453479"/>
                </a:lnTo>
                <a:lnTo>
                  <a:pt x="100589" y="1494733"/>
                </a:lnTo>
                <a:lnTo>
                  <a:pt x="120782" y="1535020"/>
                </a:lnTo>
                <a:lnTo>
                  <a:pt x="142635" y="1574292"/>
                </a:lnTo>
                <a:lnTo>
                  <a:pt x="166099" y="1612503"/>
                </a:lnTo>
                <a:lnTo>
                  <a:pt x="191129" y="1649607"/>
                </a:lnTo>
                <a:lnTo>
                  <a:pt x="217680" y="1685558"/>
                </a:lnTo>
                <a:lnTo>
                  <a:pt x="245704" y="1720310"/>
                </a:lnTo>
                <a:lnTo>
                  <a:pt x="275156" y="1753817"/>
                </a:lnTo>
                <a:lnTo>
                  <a:pt x="305990" y="1786032"/>
                </a:lnTo>
                <a:lnTo>
                  <a:pt x="338159" y="1816910"/>
                </a:lnTo>
                <a:lnTo>
                  <a:pt x="371618" y="1846404"/>
                </a:lnTo>
                <a:lnTo>
                  <a:pt x="406320" y="1874468"/>
                </a:lnTo>
                <a:lnTo>
                  <a:pt x="442220" y="1901056"/>
                </a:lnTo>
                <a:lnTo>
                  <a:pt x="479270" y="1926122"/>
                </a:lnTo>
                <a:lnTo>
                  <a:pt x="517426" y="1949619"/>
                </a:lnTo>
                <a:lnTo>
                  <a:pt x="556640" y="1971502"/>
                </a:lnTo>
                <a:lnTo>
                  <a:pt x="596867" y="1991724"/>
                </a:lnTo>
                <a:lnTo>
                  <a:pt x="638061" y="2010239"/>
                </a:lnTo>
                <a:lnTo>
                  <a:pt x="680176" y="2027001"/>
                </a:lnTo>
                <a:lnTo>
                  <a:pt x="723165" y="2041964"/>
                </a:lnTo>
                <a:lnTo>
                  <a:pt x="766982" y="2055082"/>
                </a:lnTo>
                <a:lnTo>
                  <a:pt x="811582" y="2066308"/>
                </a:lnTo>
                <a:lnTo>
                  <a:pt x="856918" y="2075597"/>
                </a:lnTo>
                <a:lnTo>
                  <a:pt x="902944" y="2082901"/>
                </a:lnTo>
                <a:lnTo>
                  <a:pt x="949614" y="2088176"/>
                </a:lnTo>
                <a:lnTo>
                  <a:pt x="996882" y="2091375"/>
                </a:lnTo>
                <a:lnTo>
                  <a:pt x="1044701" y="2092452"/>
                </a:lnTo>
                <a:lnTo>
                  <a:pt x="1092521" y="2091375"/>
                </a:lnTo>
                <a:lnTo>
                  <a:pt x="1139789" y="2088176"/>
                </a:lnTo>
                <a:lnTo>
                  <a:pt x="1186459" y="2082901"/>
                </a:lnTo>
                <a:lnTo>
                  <a:pt x="1232485" y="2075597"/>
                </a:lnTo>
                <a:lnTo>
                  <a:pt x="1277821" y="2066308"/>
                </a:lnTo>
                <a:lnTo>
                  <a:pt x="1322421" y="2055082"/>
                </a:lnTo>
                <a:lnTo>
                  <a:pt x="1366238" y="2041964"/>
                </a:lnTo>
                <a:lnTo>
                  <a:pt x="1409227" y="2027001"/>
                </a:lnTo>
                <a:lnTo>
                  <a:pt x="1451342" y="2010239"/>
                </a:lnTo>
                <a:lnTo>
                  <a:pt x="1492536" y="1991724"/>
                </a:lnTo>
                <a:lnTo>
                  <a:pt x="1532763" y="1971502"/>
                </a:lnTo>
                <a:lnTo>
                  <a:pt x="1571977" y="1949619"/>
                </a:lnTo>
                <a:lnTo>
                  <a:pt x="1610133" y="1926122"/>
                </a:lnTo>
                <a:lnTo>
                  <a:pt x="1647183" y="1901056"/>
                </a:lnTo>
                <a:lnTo>
                  <a:pt x="1683083" y="1874468"/>
                </a:lnTo>
                <a:lnTo>
                  <a:pt x="1717785" y="1846404"/>
                </a:lnTo>
                <a:lnTo>
                  <a:pt x="1751244" y="1816910"/>
                </a:lnTo>
                <a:lnTo>
                  <a:pt x="1783413" y="1786032"/>
                </a:lnTo>
                <a:lnTo>
                  <a:pt x="1814247" y="1753817"/>
                </a:lnTo>
                <a:lnTo>
                  <a:pt x="1843699" y="1720310"/>
                </a:lnTo>
                <a:lnTo>
                  <a:pt x="1871723" y="1685558"/>
                </a:lnTo>
                <a:lnTo>
                  <a:pt x="1898274" y="1649607"/>
                </a:lnTo>
                <a:lnTo>
                  <a:pt x="1923304" y="1612503"/>
                </a:lnTo>
                <a:lnTo>
                  <a:pt x="1946768" y="1574292"/>
                </a:lnTo>
                <a:lnTo>
                  <a:pt x="1968621" y="1535020"/>
                </a:lnTo>
                <a:lnTo>
                  <a:pt x="1988814" y="1494733"/>
                </a:lnTo>
                <a:lnTo>
                  <a:pt x="2007304" y="1453479"/>
                </a:lnTo>
                <a:lnTo>
                  <a:pt x="2024043" y="1411302"/>
                </a:lnTo>
                <a:lnTo>
                  <a:pt x="2038985" y="1368249"/>
                </a:lnTo>
                <a:lnTo>
                  <a:pt x="2052085" y="1324366"/>
                </a:lnTo>
                <a:lnTo>
                  <a:pt x="2063296" y="1279699"/>
                </a:lnTo>
                <a:lnTo>
                  <a:pt x="2072572" y="1234295"/>
                </a:lnTo>
                <a:lnTo>
                  <a:pt x="2079866" y="1188200"/>
                </a:lnTo>
                <a:lnTo>
                  <a:pt x="2085134" y="1141459"/>
                </a:lnTo>
                <a:lnTo>
                  <a:pt x="2088328" y="1094119"/>
                </a:lnTo>
                <a:lnTo>
                  <a:pt x="2089404" y="1046226"/>
                </a:lnTo>
                <a:lnTo>
                  <a:pt x="2088328" y="998332"/>
                </a:lnTo>
                <a:lnTo>
                  <a:pt x="2085134" y="950992"/>
                </a:lnTo>
                <a:lnTo>
                  <a:pt x="2079866" y="904251"/>
                </a:lnTo>
                <a:lnTo>
                  <a:pt x="2072572" y="858156"/>
                </a:lnTo>
                <a:lnTo>
                  <a:pt x="2063296" y="812752"/>
                </a:lnTo>
                <a:lnTo>
                  <a:pt x="2052085" y="768085"/>
                </a:lnTo>
                <a:lnTo>
                  <a:pt x="2038985" y="724202"/>
                </a:lnTo>
                <a:lnTo>
                  <a:pt x="2024043" y="681149"/>
                </a:lnTo>
                <a:lnTo>
                  <a:pt x="2007304" y="638972"/>
                </a:lnTo>
                <a:lnTo>
                  <a:pt x="1988814" y="597718"/>
                </a:lnTo>
                <a:lnTo>
                  <a:pt x="1968621" y="557431"/>
                </a:lnTo>
                <a:lnTo>
                  <a:pt x="1946768" y="518160"/>
                </a:lnTo>
                <a:lnTo>
                  <a:pt x="1923304" y="479948"/>
                </a:lnTo>
                <a:lnTo>
                  <a:pt x="1898274" y="442844"/>
                </a:lnTo>
                <a:lnTo>
                  <a:pt x="1871723" y="406893"/>
                </a:lnTo>
                <a:lnTo>
                  <a:pt x="1843699" y="372141"/>
                </a:lnTo>
                <a:lnTo>
                  <a:pt x="1814247" y="338634"/>
                </a:lnTo>
                <a:lnTo>
                  <a:pt x="1783413" y="306419"/>
                </a:lnTo>
                <a:lnTo>
                  <a:pt x="1751244" y="275541"/>
                </a:lnTo>
                <a:lnTo>
                  <a:pt x="1717785" y="246047"/>
                </a:lnTo>
                <a:lnTo>
                  <a:pt x="1683083" y="217983"/>
                </a:lnTo>
                <a:lnTo>
                  <a:pt x="1647183" y="191395"/>
                </a:lnTo>
                <a:lnTo>
                  <a:pt x="1610133" y="166329"/>
                </a:lnTo>
                <a:lnTo>
                  <a:pt x="1571977" y="142832"/>
                </a:lnTo>
                <a:lnTo>
                  <a:pt x="1532763" y="120949"/>
                </a:lnTo>
                <a:lnTo>
                  <a:pt x="1492536" y="100727"/>
                </a:lnTo>
                <a:lnTo>
                  <a:pt x="1451342" y="82212"/>
                </a:lnTo>
                <a:lnTo>
                  <a:pt x="1409227" y="65450"/>
                </a:lnTo>
                <a:lnTo>
                  <a:pt x="1366238" y="50487"/>
                </a:lnTo>
                <a:lnTo>
                  <a:pt x="1322421" y="37369"/>
                </a:lnTo>
                <a:lnTo>
                  <a:pt x="1277821" y="26143"/>
                </a:lnTo>
                <a:lnTo>
                  <a:pt x="1232485" y="16854"/>
                </a:lnTo>
                <a:lnTo>
                  <a:pt x="1186459" y="9550"/>
                </a:lnTo>
                <a:lnTo>
                  <a:pt x="1139789" y="4275"/>
                </a:lnTo>
                <a:lnTo>
                  <a:pt x="1092521" y="1076"/>
                </a:lnTo>
                <a:lnTo>
                  <a:pt x="1044701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56804" y="123444"/>
            <a:ext cx="1024127" cy="1859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641" y="553592"/>
            <a:ext cx="264223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7182" y="1701292"/>
            <a:ext cx="8372475" cy="2867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18" Type="http://schemas.openxmlformats.org/officeDocument/2006/relationships/image" Target="../media/image23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" Type="http://schemas.openxmlformats.org/officeDocument/2006/relationships/image" Target="../media/image220.png"/><Relationship Id="rId16" Type="http://schemas.openxmlformats.org/officeDocument/2006/relationships/image" Target="../media/image234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10" Type="http://schemas.openxmlformats.org/officeDocument/2006/relationships/image" Target="../media/image228.png"/><Relationship Id="rId19" Type="http://schemas.openxmlformats.org/officeDocument/2006/relationships/image" Target="../media/image237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eclipse.org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9.jp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mailto:training@devlabsalliance.com" TargetMode="External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labsalliance.com/" TargetMode="External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14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14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g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jp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jpg"/><Relationship Id="rId4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jpg"/><Relationship Id="rId4" Type="http://schemas.openxmlformats.org/officeDocument/2006/relationships/image" Target="../media/image1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jpg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14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jpg"/><Relationship Id="rId4" Type="http://schemas.openxmlformats.org/officeDocument/2006/relationships/image" Target="../media/image1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labsalliance.com/" TargetMode="External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oracle.com/technetwork/java/javase/downloads/index.htm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jpg"/><Relationship Id="rId4" Type="http://schemas.openxmlformats.org/officeDocument/2006/relationships/image" Target="../media/image20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jpg"/><Relationship Id="rId4" Type="http://schemas.openxmlformats.org/officeDocument/2006/relationships/image" Target="../media/image21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556259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50183" y="1800860"/>
            <a:ext cx="26435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7720" marR="5080" indent="-79565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B50"/>
                </a:solidFill>
                <a:latin typeface="Calibri"/>
                <a:cs typeface="Calibri"/>
              </a:rPr>
              <a:t>SDET</a:t>
            </a:r>
            <a:r>
              <a:rPr sz="2400" spc="-5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1B50"/>
                </a:solidFill>
                <a:latin typeface="Calibri"/>
                <a:cs typeface="Calibri"/>
              </a:rPr>
              <a:t>PROFESSIONAL </a:t>
            </a:r>
            <a:r>
              <a:rPr sz="2400" spc="-52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1B50"/>
                </a:solidFill>
                <a:latin typeface="Calibri"/>
                <a:cs typeface="Calibri"/>
              </a:rPr>
              <a:t>COURSE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2404" y="4473702"/>
            <a:ext cx="2679192" cy="5364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939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JDK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088212"/>
            <a:ext cx="12966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Setup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23158" y="1560957"/>
            <a:ext cx="39503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Calibri"/>
                <a:cs typeface="Calibri"/>
              </a:rPr>
              <a:t>Follow</a:t>
            </a:r>
            <a:r>
              <a:rPr sz="1100" b="1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these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steps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permanent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JDK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system: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9651" y="1823655"/>
            <a:ext cx="5019675" cy="21113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675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Go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Computer/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PC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-&gt; </a:t>
            </a:r>
            <a:r>
              <a:rPr sz="1100" dirty="0">
                <a:latin typeface="Calibri"/>
                <a:cs typeface="Calibri"/>
              </a:rPr>
              <a:t>Properties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Click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Advanced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system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settings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Then,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click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Environment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Variables </a:t>
            </a:r>
            <a:r>
              <a:rPr sz="1100" dirty="0">
                <a:latin typeface="Calibri"/>
                <a:cs typeface="Calibri"/>
              </a:rPr>
              <a:t>button.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Check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value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Classpath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variables.</a:t>
            </a:r>
            <a:endParaRPr sz="1100">
              <a:latin typeface="Calibri"/>
              <a:cs typeface="Calibri"/>
            </a:endParaRPr>
          </a:p>
          <a:p>
            <a:pPr marL="8001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Path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should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folder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5" dirty="0">
                <a:latin typeface="Calibri"/>
                <a:cs typeface="Calibri"/>
              </a:rPr>
              <a:t>jdk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installation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directory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 marL="800100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latin typeface="Calibri"/>
                <a:cs typeface="Calibri"/>
              </a:rPr>
              <a:t>C:\Program</a:t>
            </a:r>
            <a:r>
              <a:rPr sz="1100" b="1" spc="-5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Files\Java\jdk1.8.0_151\bin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597535" indent="-585470">
              <a:lnSpc>
                <a:spcPct val="100000"/>
              </a:lnSpc>
              <a:buSzPct val="145454"/>
              <a:buFont typeface="Arial MT"/>
              <a:buChar char="●"/>
              <a:tabLst>
                <a:tab pos="597535" algn="l"/>
                <a:tab pos="598170" algn="l"/>
              </a:tabLst>
            </a:pPr>
            <a:r>
              <a:rPr sz="1100" spc="-5" dirty="0">
                <a:latin typeface="Calibri"/>
                <a:cs typeface="Calibri"/>
              </a:rPr>
              <a:t>Similarly,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classpath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should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lib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folder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installation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directory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 marL="800100">
              <a:lnSpc>
                <a:spcPct val="100000"/>
              </a:lnSpc>
            </a:pPr>
            <a:r>
              <a:rPr sz="1100" b="1" spc="-5" dirty="0">
                <a:latin typeface="Calibri"/>
                <a:cs typeface="Calibri"/>
              </a:rPr>
              <a:t>C:\Program</a:t>
            </a:r>
            <a:r>
              <a:rPr sz="1100" b="1" spc="-5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Files\Java\jdk1.8.0_151\lib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01289" y="1492758"/>
            <a:ext cx="0" cy="2770505"/>
          </a:xfrm>
          <a:custGeom>
            <a:avLst/>
            <a:gdLst/>
            <a:ahLst/>
            <a:cxnLst/>
            <a:rect l="l" t="t" r="r" b="b"/>
            <a:pathLst>
              <a:path h="2770504">
                <a:moveTo>
                  <a:pt x="0" y="0"/>
                </a:moveTo>
                <a:lnTo>
                  <a:pt x="0" y="277017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0641" y="576834"/>
            <a:ext cx="3836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Collections</a:t>
            </a:r>
            <a:r>
              <a:rPr sz="3600" b="1" spc="-5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Class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52515" y="470916"/>
            <a:ext cx="3383279" cy="260985"/>
          </a:xfrm>
          <a:custGeom>
            <a:avLst/>
            <a:gdLst/>
            <a:ahLst/>
            <a:cxnLst/>
            <a:rect l="l" t="t" r="r" b="b"/>
            <a:pathLst>
              <a:path w="3383279" h="260984">
                <a:moveTo>
                  <a:pt x="3383280" y="0"/>
                </a:moveTo>
                <a:lnTo>
                  <a:pt x="0" y="0"/>
                </a:lnTo>
                <a:lnTo>
                  <a:pt x="0" y="260603"/>
                </a:lnTo>
                <a:lnTo>
                  <a:pt x="3383280" y="260603"/>
                </a:lnTo>
                <a:lnTo>
                  <a:pt x="338328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30873" y="494538"/>
            <a:ext cx="22288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public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0" spc="-5" dirty="0">
                <a:latin typeface="Calibri"/>
                <a:cs typeface="Calibri"/>
              </a:rPr>
              <a:t>Collections</a:t>
            </a:r>
            <a:r>
              <a:rPr sz="1100" b="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extends </a:t>
            </a:r>
            <a:r>
              <a:rPr sz="1100" b="0" spc="-5" dirty="0">
                <a:latin typeface="Calibri"/>
                <a:cs typeface="Calibri"/>
              </a:rPr>
              <a:t>Object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33313" y="771525"/>
            <a:ext cx="282384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5080" indent="-79375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Java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collection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exclusively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static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methods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return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collections.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80060" y="1629282"/>
          <a:ext cx="8641079" cy="3179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8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2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8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b="1" spc="-5" dirty="0">
                          <a:latin typeface="Calibri"/>
                          <a:cs typeface="Calibri"/>
                        </a:rPr>
                        <a:t>Methods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b="1" spc="-5" dirty="0">
                          <a:latin typeface="Calibri"/>
                          <a:cs typeface="Calibri"/>
                        </a:rPr>
                        <a:t>Description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474">
                <a:tc>
                  <a:txBody>
                    <a:bodyPr/>
                    <a:lstStyle/>
                    <a:p>
                      <a:pPr marL="75184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addAll()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8986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add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specified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elements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collection.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19113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list()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047239" marR="128270" indent="-17221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It is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 to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get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an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arraylist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containing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 elements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returned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by the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specified enumeration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in the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order </a:t>
                      </a:r>
                      <a:r>
                        <a:rPr sz="1200" spc="-2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which they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are returned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enumeration.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19113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max()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8796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2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get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maximum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given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collection,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according to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natural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ordering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its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193040"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elements.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21">
                <a:tc>
                  <a:txBody>
                    <a:bodyPr/>
                    <a:lstStyle/>
                    <a:p>
                      <a:pPr marL="19113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min()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3209925" marR="301625" indent="-271335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It is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 to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get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 minimum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value of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given collection, according to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natural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ordering of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its </a:t>
                      </a:r>
                      <a:r>
                        <a:rPr sz="1200" spc="-2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elements.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824">
                <a:tc>
                  <a:txBody>
                    <a:bodyPr/>
                    <a:lstStyle/>
                    <a:p>
                      <a:pPr marL="1905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copy()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8859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copy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from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one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into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another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list.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299">
                <a:tc>
                  <a:txBody>
                    <a:bodyPr/>
                    <a:lstStyle/>
                    <a:p>
                      <a:pPr marL="18923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sort()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71374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sort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presents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specified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collection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ascending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order.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557022" y="1210817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700277"/>
              <a:ext cx="4104640" cy="3888104"/>
            </a:xfrm>
            <a:custGeom>
              <a:avLst/>
              <a:gdLst/>
              <a:ahLst/>
              <a:cxnLst/>
              <a:rect l="l" t="t" r="r" b="b"/>
              <a:pathLst>
                <a:path w="4104640" h="3888104">
                  <a:moveTo>
                    <a:pt x="0" y="3887724"/>
                  </a:moveTo>
                  <a:lnTo>
                    <a:pt x="4104132" y="3887724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3887724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239776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1</a:t>
            </a:r>
            <a:r>
              <a:rPr sz="6600" dirty="0">
                <a:latin typeface="Calibri"/>
                <a:cs typeface="Calibri"/>
              </a:rPr>
              <a:t>2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5903" y="1154938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Write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Java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programs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65903" y="1614881"/>
            <a:ext cx="3401695" cy="1760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890" indent="-250190">
              <a:lnSpc>
                <a:spcPts val="1700"/>
              </a:lnSpc>
              <a:buSzPct val="166666"/>
              <a:buAutoNum type="arabicPeriod"/>
              <a:tabLst>
                <a:tab pos="262890" algn="l"/>
              </a:tabLst>
            </a:pPr>
            <a:r>
              <a:rPr sz="1200" dirty="0">
                <a:latin typeface="Calibri"/>
                <a:cs typeface="Calibri"/>
              </a:rPr>
              <a:t>Join</a:t>
            </a:r>
            <a:r>
              <a:rPr sz="1200" spc="-10" dirty="0">
                <a:latin typeface="Calibri"/>
                <a:cs typeface="Calibri"/>
              </a:rPr>
              <a:t> two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lists using addAll()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1200"/>
              </a:lnSpc>
              <a:spcBef>
                <a:spcPts val="1415"/>
              </a:spcBef>
              <a:buSzPct val="166666"/>
              <a:buAutoNum type="arabicPeriod"/>
              <a:tabLst>
                <a:tab pos="262890" algn="l"/>
              </a:tabLst>
            </a:pPr>
            <a:r>
              <a:rPr sz="1200" dirty="0">
                <a:latin typeface="Calibri"/>
                <a:cs typeface="Calibri"/>
              </a:rPr>
              <a:t>Add </a:t>
            </a:r>
            <a:r>
              <a:rPr sz="1200" spc="-5" dirty="0">
                <a:latin typeface="Calibri"/>
                <a:cs typeface="Calibri"/>
              </a:rPr>
              <a:t>books 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List </a:t>
            </a:r>
            <a:r>
              <a:rPr sz="1200" dirty="0">
                <a:latin typeface="Calibri"/>
                <a:cs typeface="Calibri"/>
              </a:rPr>
              <a:t>and then, </a:t>
            </a:r>
            <a:r>
              <a:rPr sz="1200" spc="-5" dirty="0">
                <a:latin typeface="Calibri"/>
                <a:cs typeface="Calibri"/>
              </a:rPr>
              <a:t>read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list of books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using </a:t>
            </a:r>
            <a:r>
              <a:rPr sz="1200" spc="-15" dirty="0">
                <a:latin typeface="Calibri"/>
                <a:cs typeface="Calibri"/>
              </a:rPr>
              <a:t>ListIterator, </a:t>
            </a:r>
            <a:r>
              <a:rPr sz="1200" dirty="0">
                <a:latin typeface="Calibri"/>
                <a:cs typeface="Calibri"/>
              </a:rPr>
              <a:t>in both </a:t>
            </a:r>
            <a:r>
              <a:rPr sz="1200" spc="-5" dirty="0">
                <a:latin typeface="Calibri"/>
                <a:cs typeface="Calibri"/>
              </a:rPr>
              <a:t>backward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forward </a:t>
            </a:r>
            <a:r>
              <a:rPr sz="1200" spc="-5" dirty="0">
                <a:latin typeface="Calibri"/>
                <a:cs typeface="Calibri"/>
              </a:rPr>
              <a:t> directions.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AutoNum type="arabicPeriod"/>
            </a:pPr>
            <a:endParaRPr sz="1050">
              <a:latin typeface="Calibri"/>
              <a:cs typeface="Calibri"/>
            </a:endParaRPr>
          </a:p>
          <a:p>
            <a:pPr marL="12700" marR="236220">
              <a:lnSpc>
                <a:spcPct val="102299"/>
              </a:lnSpc>
              <a:buSzPct val="166666"/>
              <a:buAutoNum type="arabicPeriod"/>
              <a:tabLst>
                <a:tab pos="262890" algn="l"/>
              </a:tabLst>
            </a:pPr>
            <a:r>
              <a:rPr sz="1200" spc="-5" dirty="0">
                <a:latin typeface="Calibri"/>
                <a:cs typeface="Calibri"/>
              </a:rPr>
              <a:t>Find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max </a:t>
            </a:r>
            <a:r>
              <a:rPr sz="1200" dirty="0">
                <a:latin typeface="Calibri"/>
                <a:cs typeface="Calibri"/>
              </a:rPr>
              <a:t>and min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list using Collections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769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Set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7133" y="1804161"/>
            <a:ext cx="3419475" cy="1691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334010" indent="-330835">
              <a:lnSpc>
                <a:spcPct val="100000"/>
              </a:lnSpc>
              <a:spcBef>
                <a:spcPts val="100"/>
              </a:spcBef>
              <a:buClr>
                <a:srgbClr val="001F5F"/>
              </a:buClr>
              <a:buSzPct val="133333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200" spc="-5" dirty="0">
                <a:latin typeface="Calibri"/>
                <a:cs typeface="Calibri"/>
              </a:rPr>
              <a:t>Set </a:t>
            </a:r>
            <a:r>
              <a:rPr sz="1200" dirty="0">
                <a:latin typeface="Calibri"/>
                <a:cs typeface="Calibri"/>
              </a:rPr>
              <a:t>is a </a:t>
            </a:r>
            <a:r>
              <a:rPr sz="1200" spc="-5" dirty="0">
                <a:latin typeface="Calibri"/>
                <a:cs typeface="Calibri"/>
              </a:rPr>
              <a:t>collection that contains </a:t>
            </a:r>
            <a:r>
              <a:rPr sz="1200" b="1" dirty="0">
                <a:latin typeface="Calibri"/>
                <a:cs typeface="Calibri"/>
              </a:rPr>
              <a:t>no </a:t>
            </a:r>
            <a:r>
              <a:rPr sz="1200" b="1" spc="-5" dirty="0">
                <a:latin typeface="Calibri"/>
                <a:cs typeface="Calibri"/>
              </a:rPr>
              <a:t>duplicate </a:t>
            </a:r>
            <a:r>
              <a:rPr sz="1200" b="1" spc="-26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elements.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001F5F"/>
              </a:buClr>
              <a:buFont typeface="Wingdings"/>
              <a:buChar char=""/>
            </a:pPr>
            <a:endParaRPr sz="12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765"/>
              </a:spcBef>
              <a:buClr>
                <a:srgbClr val="001F5F"/>
              </a:buClr>
              <a:buSzPct val="133333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200" spc="-5" dirty="0">
                <a:latin typeface="Calibri"/>
                <a:cs typeface="Calibri"/>
              </a:rPr>
              <a:t>Sets </a:t>
            </a:r>
            <a:r>
              <a:rPr sz="1200" spc="-10" dirty="0">
                <a:latin typeface="Calibri"/>
                <a:cs typeface="Calibri"/>
              </a:rPr>
              <a:t>contain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pair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elements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e1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e2 </a:t>
            </a:r>
            <a:r>
              <a:rPr sz="1200" spc="-5" dirty="0">
                <a:latin typeface="Calibri"/>
                <a:cs typeface="Calibri"/>
              </a:rPr>
              <a:t>such</a:t>
            </a:r>
            <a:endParaRPr sz="1200">
              <a:latin typeface="Calibri"/>
              <a:cs typeface="Calibri"/>
            </a:endParaRPr>
          </a:p>
          <a:p>
            <a:pPr marL="3429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that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e1.equals(e2),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most</a:t>
            </a:r>
            <a:r>
              <a:rPr sz="1200" dirty="0">
                <a:latin typeface="Calibri"/>
                <a:cs typeface="Calibri"/>
              </a:rPr>
              <a:t> one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null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element.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 marL="342900" marR="60960" indent="-330835">
              <a:lnSpc>
                <a:spcPct val="100000"/>
              </a:lnSpc>
              <a:spcBef>
                <a:spcPts val="785"/>
              </a:spcBef>
              <a:buClr>
                <a:srgbClr val="001F5F"/>
              </a:buClr>
              <a:buSzPct val="133333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200" dirty="0">
                <a:latin typeface="Calibri"/>
                <a:cs typeface="Calibri"/>
              </a:rPr>
              <a:t>As implied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name,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this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interface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mathematical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i="1" spc="-5" dirty="0">
                <a:latin typeface="Calibri"/>
                <a:cs typeface="Calibri"/>
              </a:rPr>
              <a:t>set</a:t>
            </a:r>
            <a:r>
              <a:rPr sz="1200" i="1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abstraction.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40443" y="691856"/>
            <a:ext cx="3162935" cy="4224655"/>
            <a:chOff x="5140443" y="691856"/>
            <a:chExt cx="3162935" cy="42246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0443" y="691856"/>
              <a:ext cx="3162317" cy="42246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8071" y="699516"/>
              <a:ext cx="3096768" cy="4158996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444746" y="1780794"/>
            <a:ext cx="0" cy="3079750"/>
          </a:xfrm>
          <a:custGeom>
            <a:avLst/>
            <a:gdLst/>
            <a:ahLst/>
            <a:cxnLst/>
            <a:rect l="l" t="t" r="r" b="b"/>
            <a:pathLst>
              <a:path h="3079750">
                <a:moveTo>
                  <a:pt x="0" y="0"/>
                </a:moveTo>
                <a:lnTo>
                  <a:pt x="0" y="307940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1854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HashSet</a:t>
            </a:r>
          </a:p>
        </p:txBody>
      </p:sp>
      <p:sp>
        <p:nvSpPr>
          <p:cNvPr id="4" name="object 4"/>
          <p:cNvSpPr/>
          <p:nvPr/>
        </p:nvSpPr>
        <p:spPr>
          <a:xfrm>
            <a:off x="539495" y="1347216"/>
            <a:ext cx="4572000" cy="431800"/>
          </a:xfrm>
          <a:custGeom>
            <a:avLst/>
            <a:gdLst/>
            <a:ahLst/>
            <a:cxnLst/>
            <a:rect l="l" t="t" r="r" b="b"/>
            <a:pathLst>
              <a:path w="4572000" h="431800">
                <a:moveTo>
                  <a:pt x="4572000" y="0"/>
                </a:moveTo>
                <a:lnTo>
                  <a:pt x="0" y="0"/>
                </a:lnTo>
                <a:lnTo>
                  <a:pt x="0" y="431291"/>
                </a:lnTo>
                <a:lnTo>
                  <a:pt x="4572000" y="431291"/>
                </a:lnTo>
                <a:lnTo>
                  <a:pt x="457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8540" y="1371980"/>
            <a:ext cx="4378960" cy="3253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public class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HashSet&lt;E&gt;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extends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AbstractSet&lt;E&gt;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implements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Set&lt;E&gt;,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Cloneable, </a:t>
            </a:r>
            <a:r>
              <a:rPr sz="10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Serializable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collection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hash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table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storage.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spc="-5" dirty="0">
                <a:latin typeface="Calibri"/>
                <a:cs typeface="Calibri"/>
              </a:rPr>
              <a:t>HashSet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stores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by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mechanism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called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hashing.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Doesn’t</a:t>
            </a:r>
            <a:r>
              <a:rPr sz="11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allow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duplicates.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If</a:t>
            </a:r>
            <a:r>
              <a:rPr sz="1100" spc="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you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add a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duplicate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element,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the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old</a:t>
            </a:r>
            <a:endParaRPr sz="11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value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would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be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overwritten.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469265" marR="31877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Allows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null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values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but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if you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insert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more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than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one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null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 values,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it </a:t>
            </a:r>
            <a:r>
              <a:rPr sz="1100" spc="-2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would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still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return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only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one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null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value.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"/>
            </a:pP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Non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synchronized.</a:t>
            </a:r>
            <a:endParaRPr sz="1100">
              <a:latin typeface="Calibri"/>
              <a:cs typeface="Calibri"/>
            </a:endParaRPr>
          </a:p>
          <a:p>
            <a:pPr marL="469265" marR="130175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Doesn't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maintain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insertion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order.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5" dirty="0">
                <a:latin typeface="Calibri"/>
                <a:cs typeface="Calibri"/>
              </a:rPr>
              <a:t> inserted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basis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their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hashcode.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"/>
            </a:pP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5"/>
              </a:spcBef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Preferred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search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operations.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4759" y="1417997"/>
            <a:ext cx="1376286" cy="346830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508497" y="1347977"/>
            <a:ext cx="0" cy="3528695"/>
          </a:xfrm>
          <a:custGeom>
            <a:avLst/>
            <a:gdLst/>
            <a:ahLst/>
            <a:cxnLst/>
            <a:rect l="l" t="t" r="r" b="b"/>
            <a:pathLst>
              <a:path h="3528695">
                <a:moveTo>
                  <a:pt x="0" y="0"/>
                </a:moveTo>
                <a:lnTo>
                  <a:pt x="0" y="352839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332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LinkedHashSet</a:t>
            </a:r>
          </a:p>
        </p:txBody>
      </p:sp>
      <p:sp>
        <p:nvSpPr>
          <p:cNvPr id="4" name="object 4"/>
          <p:cNvSpPr/>
          <p:nvPr/>
        </p:nvSpPr>
        <p:spPr>
          <a:xfrm>
            <a:off x="539495" y="1347216"/>
            <a:ext cx="4572000" cy="416559"/>
          </a:xfrm>
          <a:custGeom>
            <a:avLst/>
            <a:gdLst/>
            <a:ahLst/>
            <a:cxnLst/>
            <a:rect l="l" t="t" r="r" b="b"/>
            <a:pathLst>
              <a:path w="4572000" h="416560">
                <a:moveTo>
                  <a:pt x="4572000" y="0"/>
                </a:moveTo>
                <a:lnTo>
                  <a:pt x="0" y="0"/>
                </a:lnTo>
                <a:lnTo>
                  <a:pt x="0" y="416051"/>
                </a:lnTo>
                <a:lnTo>
                  <a:pt x="4572000" y="416051"/>
                </a:lnTo>
                <a:lnTo>
                  <a:pt x="457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8540" y="1371980"/>
            <a:ext cx="4394200" cy="2378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5910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LinkedHashSet&lt;E&gt;</a:t>
            </a:r>
            <a:r>
              <a:rPr sz="10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extends</a:t>
            </a:r>
            <a:r>
              <a:rPr sz="105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HashSet&lt;E&gt;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implements</a:t>
            </a:r>
            <a:r>
              <a:rPr sz="105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Set&lt;E&gt;, </a:t>
            </a:r>
            <a:r>
              <a:rPr sz="10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Cloneable,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Serializable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Java </a:t>
            </a:r>
            <a:r>
              <a:rPr sz="1100" spc="-5" dirty="0">
                <a:latin typeface="Calibri"/>
                <a:cs typeface="Calibri"/>
              </a:rPr>
              <a:t>LinkedHashSet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Hashtable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and </a:t>
            </a:r>
            <a:r>
              <a:rPr sz="1100" dirty="0">
                <a:latin typeface="Calibri"/>
                <a:cs typeface="Calibri"/>
              </a:rPr>
              <a:t>Linked</a:t>
            </a:r>
            <a:r>
              <a:rPr sz="1100" spc="-5" dirty="0">
                <a:latin typeface="Calibri"/>
                <a:cs typeface="Calibri"/>
              </a:rPr>
              <a:t> list implementation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 the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set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interface.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spc="-5" dirty="0">
                <a:latin typeface="Calibri"/>
                <a:cs typeface="Calibri"/>
              </a:rPr>
              <a:t>Contains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unique</a:t>
            </a:r>
            <a:r>
              <a:rPr sz="1100" b="1" i="1" spc="-35" dirty="0">
                <a:latin typeface="Calibri"/>
                <a:cs typeface="Calibri"/>
              </a:rPr>
              <a:t> </a:t>
            </a:r>
            <a:r>
              <a:rPr sz="1100" b="1" i="1" spc="-5" dirty="0">
                <a:latin typeface="Calibri"/>
                <a:cs typeface="Calibri"/>
              </a:rPr>
              <a:t>elements </a:t>
            </a:r>
            <a:r>
              <a:rPr sz="1100" dirty="0">
                <a:latin typeface="Calibri"/>
                <a:cs typeface="Calibri"/>
              </a:rPr>
              <a:t>only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like</a:t>
            </a:r>
            <a:r>
              <a:rPr sz="1100" spc="-5" dirty="0">
                <a:latin typeface="Calibri"/>
                <a:cs typeface="Calibri"/>
              </a:rPr>
              <a:t> HashSet.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Provides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optional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permits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null </a:t>
            </a:r>
            <a:r>
              <a:rPr sz="1100" dirty="0">
                <a:latin typeface="Calibri"/>
                <a:cs typeface="Calibri"/>
              </a:rPr>
              <a:t>elements.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Non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synchronized.</a:t>
            </a:r>
            <a:endParaRPr sz="1100">
              <a:latin typeface="Calibri"/>
              <a:cs typeface="Calibri"/>
            </a:endParaRPr>
          </a:p>
          <a:p>
            <a:pPr marL="469265" marR="491490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b="1" i="1" dirty="0">
                <a:latin typeface="Calibri"/>
                <a:cs typeface="Calibri"/>
              </a:rPr>
              <a:t>Maintains</a:t>
            </a:r>
            <a:r>
              <a:rPr sz="1100" b="1" i="1" spc="-4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insertion</a:t>
            </a:r>
            <a:r>
              <a:rPr sz="1100" b="1" i="1" spc="-20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order</a:t>
            </a:r>
            <a:r>
              <a:rPr sz="1100" dirty="0">
                <a:latin typeface="Calibri"/>
                <a:cs typeface="Calibri"/>
              </a:rPr>
              <a:t>.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Elements</a:t>
            </a:r>
            <a:r>
              <a:rPr sz="11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gets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sorted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in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same </a:t>
            </a:r>
            <a:r>
              <a:rPr sz="1100" spc="-2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sequence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in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which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they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been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added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to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Set.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6746" y="1205553"/>
            <a:ext cx="1416635" cy="367734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436870" y="1277874"/>
            <a:ext cx="0" cy="3526790"/>
          </a:xfrm>
          <a:custGeom>
            <a:avLst/>
            <a:gdLst/>
            <a:ahLst/>
            <a:cxnLst/>
            <a:rect l="l" t="t" r="r" b="b"/>
            <a:pathLst>
              <a:path h="3526790">
                <a:moveTo>
                  <a:pt x="0" y="0"/>
                </a:moveTo>
                <a:lnTo>
                  <a:pt x="0" y="352657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1676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000000"/>
                </a:solidFill>
              </a:rPr>
              <a:t>TreeSet</a:t>
            </a:r>
          </a:p>
        </p:txBody>
      </p:sp>
      <p:sp>
        <p:nvSpPr>
          <p:cNvPr id="4" name="object 4"/>
          <p:cNvSpPr/>
          <p:nvPr/>
        </p:nvSpPr>
        <p:spPr>
          <a:xfrm>
            <a:off x="539495" y="1347216"/>
            <a:ext cx="4572000" cy="416559"/>
          </a:xfrm>
          <a:custGeom>
            <a:avLst/>
            <a:gdLst/>
            <a:ahLst/>
            <a:cxnLst/>
            <a:rect l="l" t="t" r="r" b="b"/>
            <a:pathLst>
              <a:path w="4572000" h="416560">
                <a:moveTo>
                  <a:pt x="4572000" y="0"/>
                </a:moveTo>
                <a:lnTo>
                  <a:pt x="0" y="0"/>
                </a:lnTo>
                <a:lnTo>
                  <a:pt x="0" y="416051"/>
                </a:lnTo>
                <a:lnTo>
                  <a:pt x="4572000" y="416051"/>
                </a:lnTo>
                <a:lnTo>
                  <a:pt x="457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8540" y="1371980"/>
            <a:ext cx="4310380" cy="2564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794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public class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TreeSet&lt;E&gt;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extends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AbstractSet&lt;E&gt;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implements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NavigableSet&lt;E&gt;, </a:t>
            </a:r>
            <a:r>
              <a:rPr sz="10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Cloneable,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Serializable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Java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TreeSet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implements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interface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tree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5" dirty="0">
                <a:latin typeface="Calibri"/>
                <a:cs typeface="Calibri"/>
              </a:rPr>
              <a:t> storage.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Maintains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ascending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order.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"/>
            </a:pPr>
            <a:endParaRPr sz="14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spc="-5" dirty="0">
                <a:latin typeface="Calibri"/>
                <a:cs typeface="Calibri"/>
              </a:rPr>
              <a:t>Contains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unique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only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like</a:t>
            </a:r>
            <a:r>
              <a:rPr sz="1100" spc="-5" dirty="0">
                <a:latin typeface="Calibri"/>
                <a:cs typeface="Calibri"/>
              </a:rPr>
              <a:t> HashSet.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14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Access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retrieval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times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quiet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fast.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"/>
            </a:pPr>
            <a:endParaRPr sz="14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Doesn't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allow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null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14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Non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synchronized.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6995" y="1236420"/>
            <a:ext cx="1352892" cy="358703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508497" y="1347977"/>
            <a:ext cx="0" cy="3476625"/>
          </a:xfrm>
          <a:custGeom>
            <a:avLst/>
            <a:gdLst/>
            <a:ahLst/>
            <a:cxnLst/>
            <a:rect l="l" t="t" r="r" b="b"/>
            <a:pathLst>
              <a:path h="3476625">
                <a:moveTo>
                  <a:pt x="0" y="0"/>
                </a:moveTo>
                <a:lnTo>
                  <a:pt x="0" y="3476002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90" y="700277"/>
              <a:ext cx="4104640" cy="3888104"/>
            </a:xfrm>
            <a:custGeom>
              <a:avLst/>
              <a:gdLst/>
              <a:ahLst/>
              <a:cxnLst/>
              <a:rect l="l" t="t" r="r" b="b"/>
              <a:pathLst>
                <a:path w="4104640" h="3888104">
                  <a:moveTo>
                    <a:pt x="0" y="3887724"/>
                  </a:moveTo>
                  <a:lnTo>
                    <a:pt x="4104132" y="3887724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3887724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3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860290" cy="5143500"/>
            </a:xfrm>
            <a:custGeom>
              <a:avLst/>
              <a:gdLst/>
              <a:ahLst/>
              <a:cxnLst/>
              <a:rect l="l" t="t" r="r" b="b"/>
              <a:pathLst>
                <a:path w="4860290" h="5143500">
                  <a:moveTo>
                    <a:pt x="486003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860036" y="5143500"/>
                  </a:lnTo>
                  <a:lnTo>
                    <a:pt x="4860036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239776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1</a:t>
            </a:r>
            <a:r>
              <a:rPr sz="6600" dirty="0">
                <a:latin typeface="Calibri"/>
                <a:cs typeface="Calibri"/>
              </a:rPr>
              <a:t>3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7752" y="10839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Write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Java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programs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27752" y="1442084"/>
            <a:ext cx="29222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Set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insert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retrieve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values.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27752" y="2031568"/>
            <a:ext cx="3138805" cy="1205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890" indent="-250190">
              <a:lnSpc>
                <a:spcPts val="1700"/>
              </a:lnSpc>
              <a:buSzPct val="166666"/>
              <a:buAutoNum type="arabicPeriod" startAt="2"/>
              <a:tabLst>
                <a:tab pos="262890" algn="l"/>
              </a:tabLst>
            </a:pPr>
            <a:r>
              <a:rPr sz="1200" spc="-5" dirty="0">
                <a:latin typeface="Calibri"/>
                <a:cs typeface="Calibri"/>
              </a:rPr>
              <a:t>Get </a:t>
            </a:r>
            <a:r>
              <a:rPr sz="1200" spc="-10" dirty="0">
                <a:latin typeface="Calibri"/>
                <a:cs typeface="Calibri"/>
              </a:rPr>
              <a:t>Size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HashSet</a:t>
            </a:r>
            <a:endParaRPr sz="1200">
              <a:latin typeface="Calibri"/>
              <a:cs typeface="Calibri"/>
            </a:endParaRPr>
          </a:p>
          <a:p>
            <a:pPr marL="262890" indent="-250190">
              <a:lnSpc>
                <a:spcPct val="100000"/>
              </a:lnSpc>
              <a:spcBef>
                <a:spcPts val="1440"/>
              </a:spcBef>
              <a:buSzPct val="166666"/>
              <a:buAutoNum type="arabicPeriod" startAt="2"/>
              <a:tabLst>
                <a:tab pos="262890" algn="l"/>
              </a:tabLst>
            </a:pPr>
            <a:r>
              <a:rPr sz="1200" spc="-5" dirty="0">
                <a:latin typeface="Calibri"/>
                <a:cs typeface="Calibri"/>
              </a:rPr>
              <a:t>Get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lowest</a:t>
            </a:r>
            <a:r>
              <a:rPr sz="1200" dirty="0">
                <a:latin typeface="Calibri"/>
                <a:cs typeface="Calibri"/>
              </a:rPr>
              <a:t> 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highest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value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stored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15" dirty="0">
                <a:latin typeface="Calibri"/>
                <a:cs typeface="Calibri"/>
              </a:rPr>
              <a:t>TreeSet</a:t>
            </a:r>
            <a:endParaRPr sz="1200">
              <a:latin typeface="Calibri"/>
              <a:cs typeface="Calibri"/>
            </a:endParaRPr>
          </a:p>
          <a:p>
            <a:pPr marL="262890" indent="-250190">
              <a:lnSpc>
                <a:spcPct val="100000"/>
              </a:lnSpc>
              <a:spcBef>
                <a:spcPts val="1440"/>
              </a:spcBef>
              <a:buSzPct val="166666"/>
              <a:buAutoNum type="arabicPeriod" startAt="2"/>
              <a:tabLst>
                <a:tab pos="262890" algn="l"/>
              </a:tabLst>
            </a:pPr>
            <a:r>
              <a:rPr sz="1200" spc="-10" dirty="0">
                <a:latin typeface="Calibri"/>
                <a:cs typeface="Calibri"/>
              </a:rPr>
              <a:t>Convert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TreeSet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integer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array.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2230"/>
          </a:xfrm>
          <a:custGeom>
            <a:avLst/>
            <a:gdLst/>
            <a:ahLst/>
            <a:cxnLst/>
            <a:rect l="l" t="t" r="r" b="b"/>
            <a:pathLst>
              <a:path w="9144000" h="5142230">
                <a:moveTo>
                  <a:pt x="9143999" y="0"/>
                </a:moveTo>
                <a:lnTo>
                  <a:pt x="0" y="0"/>
                </a:lnTo>
                <a:lnTo>
                  <a:pt x="0" y="5141974"/>
                </a:lnTo>
                <a:lnTo>
                  <a:pt x="9143999" y="5141974"/>
                </a:lnTo>
                <a:lnTo>
                  <a:pt x="9143999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44636" y="0"/>
            <a:ext cx="8007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ibri"/>
                <a:cs typeface="Calibri"/>
              </a:rPr>
              <a:t>Map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11339" y="474040"/>
            <a:ext cx="15335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3200" b="1" spc="-6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ace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0306" y="557022"/>
            <a:ext cx="1887220" cy="0"/>
          </a:xfrm>
          <a:custGeom>
            <a:avLst/>
            <a:gdLst/>
            <a:ahLst/>
            <a:cxnLst/>
            <a:rect l="l" t="t" r="r" b="b"/>
            <a:pathLst>
              <a:path w="1887220">
                <a:moveTo>
                  <a:pt x="0" y="0"/>
                </a:moveTo>
                <a:lnTo>
                  <a:pt x="188696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82396" y="1097254"/>
            <a:ext cx="7566025" cy="4046854"/>
            <a:chOff x="882396" y="1097254"/>
            <a:chExt cx="7566025" cy="4046854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1763" y="2449068"/>
              <a:ext cx="1517141" cy="7216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9384" y="1906498"/>
              <a:ext cx="1501139" cy="7056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763" y="1955291"/>
              <a:ext cx="1459230" cy="65151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65292" y="2432303"/>
              <a:ext cx="1399540" cy="104139"/>
            </a:xfrm>
            <a:custGeom>
              <a:avLst/>
              <a:gdLst/>
              <a:ahLst/>
              <a:cxnLst/>
              <a:rect l="l" t="t" r="r" b="b"/>
              <a:pathLst>
                <a:path w="1399540" h="104139">
                  <a:moveTo>
                    <a:pt x="126492" y="0"/>
                  </a:moveTo>
                  <a:lnTo>
                    <a:pt x="0" y="0"/>
                  </a:lnTo>
                  <a:lnTo>
                    <a:pt x="126492" y="103632"/>
                  </a:lnTo>
                  <a:lnTo>
                    <a:pt x="126492" y="0"/>
                  </a:lnTo>
                  <a:close/>
                </a:path>
                <a:path w="1399540" h="104139">
                  <a:moveTo>
                    <a:pt x="1399032" y="0"/>
                  </a:moveTo>
                  <a:lnTo>
                    <a:pt x="1272540" y="0"/>
                  </a:lnTo>
                  <a:lnTo>
                    <a:pt x="1272540" y="103632"/>
                  </a:lnTo>
                  <a:lnTo>
                    <a:pt x="139903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8796" y="3378708"/>
              <a:ext cx="1517142" cy="7216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6416" y="2836138"/>
              <a:ext cx="1501139" cy="70563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8796" y="2884931"/>
              <a:ext cx="1459229" cy="65151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402324" y="3361943"/>
              <a:ext cx="1399540" cy="104139"/>
            </a:xfrm>
            <a:custGeom>
              <a:avLst/>
              <a:gdLst/>
              <a:ahLst/>
              <a:cxnLst/>
              <a:rect l="l" t="t" r="r" b="b"/>
              <a:pathLst>
                <a:path w="1399540" h="104139">
                  <a:moveTo>
                    <a:pt x="124968" y="0"/>
                  </a:moveTo>
                  <a:lnTo>
                    <a:pt x="0" y="0"/>
                  </a:lnTo>
                  <a:lnTo>
                    <a:pt x="124968" y="103632"/>
                  </a:lnTo>
                  <a:lnTo>
                    <a:pt x="124968" y="0"/>
                  </a:lnTo>
                  <a:close/>
                </a:path>
                <a:path w="1399540" h="104139">
                  <a:moveTo>
                    <a:pt x="1399032" y="0"/>
                  </a:moveTo>
                  <a:lnTo>
                    <a:pt x="1272540" y="0"/>
                  </a:lnTo>
                  <a:lnTo>
                    <a:pt x="1272540" y="103632"/>
                  </a:lnTo>
                  <a:lnTo>
                    <a:pt x="139903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1152" y="4459218"/>
              <a:ext cx="1517142" cy="6842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8772" y="3915156"/>
              <a:ext cx="1501140" cy="7071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1152" y="3963924"/>
              <a:ext cx="1459229" cy="65151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38772" y="4416552"/>
              <a:ext cx="227012" cy="20573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964680" y="4442460"/>
              <a:ext cx="125095" cy="104139"/>
            </a:xfrm>
            <a:custGeom>
              <a:avLst/>
              <a:gdLst/>
              <a:ahLst/>
              <a:cxnLst/>
              <a:rect l="l" t="t" r="r" b="b"/>
              <a:pathLst>
                <a:path w="125095" h="104139">
                  <a:moveTo>
                    <a:pt x="124968" y="0"/>
                  </a:moveTo>
                  <a:lnTo>
                    <a:pt x="0" y="0"/>
                  </a:lnTo>
                  <a:lnTo>
                    <a:pt x="124968" y="103631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1312" y="4416552"/>
              <a:ext cx="228688" cy="20573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237219" y="4442460"/>
              <a:ext cx="127000" cy="104139"/>
            </a:xfrm>
            <a:custGeom>
              <a:avLst/>
              <a:gdLst/>
              <a:ahLst/>
              <a:cxnLst/>
              <a:rect l="l" t="t" r="r" b="b"/>
              <a:pathLst>
                <a:path w="127000" h="104139">
                  <a:moveTo>
                    <a:pt x="126491" y="0"/>
                  </a:moveTo>
                  <a:lnTo>
                    <a:pt x="0" y="0"/>
                  </a:lnTo>
                  <a:lnTo>
                    <a:pt x="0" y="103631"/>
                  </a:lnTo>
                  <a:lnTo>
                    <a:pt x="126491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2396" y="3378708"/>
              <a:ext cx="1517142" cy="72161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0016" y="2836138"/>
              <a:ext cx="1501140" cy="70563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396" y="2884931"/>
              <a:ext cx="1459230" cy="65151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0016" y="3336036"/>
              <a:ext cx="227012" cy="20573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15924" y="3361944"/>
              <a:ext cx="125095" cy="104139"/>
            </a:xfrm>
            <a:custGeom>
              <a:avLst/>
              <a:gdLst/>
              <a:ahLst/>
              <a:cxnLst/>
              <a:rect l="l" t="t" r="r" b="b"/>
              <a:pathLst>
                <a:path w="125094" h="104139">
                  <a:moveTo>
                    <a:pt x="124967" y="0"/>
                  </a:moveTo>
                  <a:lnTo>
                    <a:pt x="0" y="0"/>
                  </a:lnTo>
                  <a:lnTo>
                    <a:pt x="124967" y="103631"/>
                  </a:lnTo>
                  <a:lnTo>
                    <a:pt x="124967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2556" y="3336036"/>
              <a:ext cx="228688" cy="20573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188463" y="3361944"/>
              <a:ext cx="127000" cy="104139"/>
            </a:xfrm>
            <a:custGeom>
              <a:avLst/>
              <a:gdLst/>
              <a:ahLst/>
              <a:cxnLst/>
              <a:rect l="l" t="t" r="r" b="b"/>
              <a:pathLst>
                <a:path w="127000" h="104139">
                  <a:moveTo>
                    <a:pt x="126492" y="0"/>
                  </a:moveTo>
                  <a:lnTo>
                    <a:pt x="0" y="0"/>
                  </a:lnTo>
                  <a:lnTo>
                    <a:pt x="0" y="103631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5116" y="3378708"/>
              <a:ext cx="1517141" cy="72161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2736" y="2836138"/>
              <a:ext cx="1501139" cy="70563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5116" y="2884931"/>
              <a:ext cx="1459230" cy="65151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2736" y="3336036"/>
              <a:ext cx="227012" cy="20573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628644" y="3361944"/>
              <a:ext cx="125095" cy="104139"/>
            </a:xfrm>
            <a:custGeom>
              <a:avLst/>
              <a:gdLst/>
              <a:ahLst/>
              <a:cxnLst/>
              <a:rect l="l" t="t" r="r" b="b"/>
              <a:pathLst>
                <a:path w="125095" h="104139">
                  <a:moveTo>
                    <a:pt x="124967" y="0"/>
                  </a:moveTo>
                  <a:lnTo>
                    <a:pt x="0" y="0"/>
                  </a:lnTo>
                  <a:lnTo>
                    <a:pt x="124967" y="103631"/>
                  </a:lnTo>
                  <a:lnTo>
                    <a:pt x="124967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75275" y="3336036"/>
              <a:ext cx="228688" cy="20573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901184" y="3361944"/>
              <a:ext cx="127000" cy="104139"/>
            </a:xfrm>
            <a:custGeom>
              <a:avLst/>
              <a:gdLst/>
              <a:ahLst/>
              <a:cxnLst/>
              <a:rect l="l" t="t" r="r" b="b"/>
              <a:pathLst>
                <a:path w="127000" h="104139">
                  <a:moveTo>
                    <a:pt x="126491" y="0"/>
                  </a:moveTo>
                  <a:lnTo>
                    <a:pt x="0" y="0"/>
                  </a:lnTo>
                  <a:lnTo>
                    <a:pt x="0" y="103631"/>
                  </a:lnTo>
                  <a:lnTo>
                    <a:pt x="126491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5116" y="4459218"/>
              <a:ext cx="1517141" cy="68428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2736" y="3915156"/>
              <a:ext cx="1501139" cy="70714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5116" y="3963924"/>
              <a:ext cx="1459230" cy="65151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2736" y="4416552"/>
              <a:ext cx="227012" cy="20573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628644" y="4442460"/>
              <a:ext cx="125095" cy="104139"/>
            </a:xfrm>
            <a:custGeom>
              <a:avLst/>
              <a:gdLst/>
              <a:ahLst/>
              <a:cxnLst/>
              <a:rect l="l" t="t" r="r" b="b"/>
              <a:pathLst>
                <a:path w="125095" h="104139">
                  <a:moveTo>
                    <a:pt x="124967" y="0"/>
                  </a:moveTo>
                  <a:lnTo>
                    <a:pt x="0" y="0"/>
                  </a:lnTo>
                  <a:lnTo>
                    <a:pt x="124967" y="103631"/>
                  </a:lnTo>
                  <a:lnTo>
                    <a:pt x="124967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75275" y="4416552"/>
              <a:ext cx="228688" cy="20573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901184" y="4442460"/>
              <a:ext cx="127000" cy="104139"/>
            </a:xfrm>
            <a:custGeom>
              <a:avLst/>
              <a:gdLst/>
              <a:ahLst/>
              <a:cxnLst/>
              <a:rect l="l" t="t" r="r" b="b"/>
              <a:pathLst>
                <a:path w="127000" h="104139">
                  <a:moveTo>
                    <a:pt x="126491" y="0"/>
                  </a:moveTo>
                  <a:lnTo>
                    <a:pt x="0" y="0"/>
                  </a:lnTo>
                  <a:lnTo>
                    <a:pt x="0" y="103631"/>
                  </a:lnTo>
                  <a:lnTo>
                    <a:pt x="126491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95116" y="1639824"/>
              <a:ext cx="1517141" cy="72161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02736" y="1097254"/>
              <a:ext cx="1501139" cy="70563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5116" y="1146048"/>
              <a:ext cx="1459230" cy="65151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628644" y="1624583"/>
              <a:ext cx="1399540" cy="102235"/>
            </a:xfrm>
            <a:custGeom>
              <a:avLst/>
              <a:gdLst/>
              <a:ahLst/>
              <a:cxnLst/>
              <a:rect l="l" t="t" r="r" b="b"/>
              <a:pathLst>
                <a:path w="1399539" h="102235">
                  <a:moveTo>
                    <a:pt x="124968" y="0"/>
                  </a:moveTo>
                  <a:lnTo>
                    <a:pt x="0" y="0"/>
                  </a:lnTo>
                  <a:lnTo>
                    <a:pt x="124968" y="102108"/>
                  </a:lnTo>
                  <a:lnTo>
                    <a:pt x="124968" y="0"/>
                  </a:lnTo>
                  <a:close/>
                </a:path>
                <a:path w="1399539" h="102235">
                  <a:moveTo>
                    <a:pt x="1399032" y="0"/>
                  </a:moveTo>
                  <a:lnTo>
                    <a:pt x="1272540" y="0"/>
                  </a:lnTo>
                  <a:lnTo>
                    <a:pt x="1272540" y="102108"/>
                  </a:lnTo>
                  <a:lnTo>
                    <a:pt x="139903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628644" y="1123188"/>
            <a:ext cx="1399540" cy="501650"/>
          </a:xfrm>
          <a:prstGeom prst="rect">
            <a:avLst/>
          </a:prstGeom>
          <a:solidFill>
            <a:srgbClr val="00AFEF"/>
          </a:solidFill>
        </p:spPr>
        <p:txBody>
          <a:bodyPr vert="horz" wrap="square" lIns="0" tIns="1143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sz="1600" b="1" spc="-5" dirty="0">
                <a:latin typeface="Calibri"/>
                <a:cs typeface="Calibri"/>
              </a:rPr>
              <a:t>Map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606677" y="1320799"/>
            <a:ext cx="6078855" cy="2627630"/>
          </a:xfrm>
          <a:custGeom>
            <a:avLst/>
            <a:gdLst/>
            <a:ahLst/>
            <a:cxnLst/>
            <a:rect l="l" t="t" r="r" b="b"/>
            <a:pathLst>
              <a:path w="6078855" h="2627629">
                <a:moveTo>
                  <a:pt x="22593" y="1466215"/>
                </a:moveTo>
                <a:lnTo>
                  <a:pt x="3683" y="1463929"/>
                </a:lnTo>
                <a:lnTo>
                  <a:pt x="2921" y="1471041"/>
                </a:lnTo>
                <a:lnTo>
                  <a:pt x="0" y="1540764"/>
                </a:lnTo>
                <a:lnTo>
                  <a:pt x="19037" y="1541526"/>
                </a:lnTo>
                <a:lnTo>
                  <a:pt x="21831" y="1471803"/>
                </a:lnTo>
                <a:lnTo>
                  <a:pt x="22593" y="1466215"/>
                </a:lnTo>
                <a:close/>
              </a:path>
              <a:path w="6078855" h="2627629">
                <a:moveTo>
                  <a:pt x="43561" y="1335405"/>
                </a:moveTo>
                <a:lnTo>
                  <a:pt x="24892" y="1331595"/>
                </a:lnTo>
                <a:lnTo>
                  <a:pt x="11176" y="1400683"/>
                </a:lnTo>
                <a:lnTo>
                  <a:pt x="10414" y="1407160"/>
                </a:lnTo>
                <a:lnTo>
                  <a:pt x="29337" y="1409446"/>
                </a:lnTo>
                <a:lnTo>
                  <a:pt x="30099" y="1402969"/>
                </a:lnTo>
                <a:lnTo>
                  <a:pt x="43561" y="1335405"/>
                </a:lnTo>
                <a:close/>
              </a:path>
              <a:path w="6078855" h="2627629">
                <a:moveTo>
                  <a:pt x="82296" y="1209294"/>
                </a:moveTo>
                <a:lnTo>
                  <a:pt x="64389" y="1202944"/>
                </a:lnTo>
                <a:lnTo>
                  <a:pt x="44056" y="1261110"/>
                </a:lnTo>
                <a:lnTo>
                  <a:pt x="40005" y="1275842"/>
                </a:lnTo>
                <a:lnTo>
                  <a:pt x="58420" y="1280922"/>
                </a:lnTo>
                <a:lnTo>
                  <a:pt x="62484" y="1266190"/>
                </a:lnTo>
                <a:lnTo>
                  <a:pt x="82296" y="1209294"/>
                </a:lnTo>
                <a:close/>
              </a:path>
              <a:path w="6078855" h="2627629">
                <a:moveTo>
                  <a:pt x="135890" y="1088517"/>
                </a:moveTo>
                <a:lnTo>
                  <a:pt x="118872" y="1080008"/>
                </a:lnTo>
                <a:lnTo>
                  <a:pt x="97028" y="1123823"/>
                </a:lnTo>
                <a:lnTo>
                  <a:pt x="86233" y="1149477"/>
                </a:lnTo>
                <a:lnTo>
                  <a:pt x="103759" y="1156970"/>
                </a:lnTo>
                <a:lnTo>
                  <a:pt x="114554" y="1131316"/>
                </a:lnTo>
                <a:lnTo>
                  <a:pt x="135890" y="1088517"/>
                </a:lnTo>
                <a:close/>
              </a:path>
              <a:path w="6078855" h="2627629">
                <a:moveTo>
                  <a:pt x="201803" y="973963"/>
                </a:moveTo>
                <a:lnTo>
                  <a:pt x="185928" y="963676"/>
                </a:lnTo>
                <a:lnTo>
                  <a:pt x="168656" y="990092"/>
                </a:lnTo>
                <a:lnTo>
                  <a:pt x="146177" y="1029335"/>
                </a:lnTo>
                <a:lnTo>
                  <a:pt x="162687" y="1038733"/>
                </a:lnTo>
                <a:lnTo>
                  <a:pt x="185293" y="999617"/>
                </a:lnTo>
                <a:lnTo>
                  <a:pt x="201803" y="973963"/>
                </a:lnTo>
                <a:close/>
              </a:path>
              <a:path w="6078855" h="2627629">
                <a:moveTo>
                  <a:pt x="277876" y="865759"/>
                </a:moveTo>
                <a:lnTo>
                  <a:pt x="263017" y="853821"/>
                </a:lnTo>
                <a:lnTo>
                  <a:pt x="257429" y="860806"/>
                </a:lnTo>
                <a:lnTo>
                  <a:pt x="217678" y="915543"/>
                </a:lnTo>
                <a:lnTo>
                  <a:pt x="233172" y="926719"/>
                </a:lnTo>
                <a:lnTo>
                  <a:pt x="272923" y="871982"/>
                </a:lnTo>
                <a:lnTo>
                  <a:pt x="277876" y="865759"/>
                </a:lnTo>
                <a:close/>
              </a:path>
              <a:path w="6078855" h="2627629">
                <a:moveTo>
                  <a:pt x="363474" y="764159"/>
                </a:moveTo>
                <a:lnTo>
                  <a:pt x="349250" y="751459"/>
                </a:lnTo>
                <a:lnTo>
                  <a:pt x="307848" y="798195"/>
                </a:lnTo>
                <a:lnTo>
                  <a:pt x="298958" y="809244"/>
                </a:lnTo>
                <a:lnTo>
                  <a:pt x="313690" y="821182"/>
                </a:lnTo>
                <a:lnTo>
                  <a:pt x="322707" y="810133"/>
                </a:lnTo>
                <a:lnTo>
                  <a:pt x="363474" y="764159"/>
                </a:lnTo>
                <a:close/>
              </a:path>
              <a:path w="6078855" h="2627629">
                <a:moveTo>
                  <a:pt x="456184" y="669417"/>
                </a:moveTo>
                <a:lnTo>
                  <a:pt x="443103" y="655574"/>
                </a:lnTo>
                <a:lnTo>
                  <a:pt x="419735" y="677672"/>
                </a:lnTo>
                <a:lnTo>
                  <a:pt x="388747" y="709549"/>
                </a:lnTo>
                <a:lnTo>
                  <a:pt x="402336" y="722884"/>
                </a:lnTo>
                <a:lnTo>
                  <a:pt x="433324" y="691007"/>
                </a:lnTo>
                <a:lnTo>
                  <a:pt x="456184" y="669417"/>
                </a:lnTo>
                <a:close/>
              </a:path>
              <a:path w="6078855" h="2627629">
                <a:moveTo>
                  <a:pt x="555244" y="580771"/>
                </a:moveTo>
                <a:lnTo>
                  <a:pt x="542798" y="566432"/>
                </a:lnTo>
                <a:lnTo>
                  <a:pt x="485140" y="616331"/>
                </a:lnTo>
                <a:lnTo>
                  <a:pt x="497586" y="630682"/>
                </a:lnTo>
                <a:lnTo>
                  <a:pt x="555244" y="580771"/>
                </a:lnTo>
                <a:close/>
              </a:path>
              <a:path w="6078855" h="2627629">
                <a:moveTo>
                  <a:pt x="659892" y="499491"/>
                </a:moveTo>
                <a:lnTo>
                  <a:pt x="648589" y="484124"/>
                </a:lnTo>
                <a:lnTo>
                  <a:pt x="612521" y="510667"/>
                </a:lnTo>
                <a:lnTo>
                  <a:pt x="587629" y="530479"/>
                </a:lnTo>
                <a:lnTo>
                  <a:pt x="599567" y="545338"/>
                </a:lnTo>
                <a:lnTo>
                  <a:pt x="624332" y="525526"/>
                </a:lnTo>
                <a:lnTo>
                  <a:pt x="659892" y="499491"/>
                </a:lnTo>
                <a:close/>
              </a:path>
              <a:path w="6078855" h="2627629">
                <a:moveTo>
                  <a:pt x="768985" y="424180"/>
                </a:moveTo>
                <a:lnTo>
                  <a:pt x="758952" y="408051"/>
                </a:lnTo>
                <a:lnTo>
                  <a:pt x="755523" y="410210"/>
                </a:lnTo>
                <a:lnTo>
                  <a:pt x="695452" y="450723"/>
                </a:lnTo>
                <a:lnTo>
                  <a:pt x="705993" y="466471"/>
                </a:lnTo>
                <a:lnTo>
                  <a:pt x="766191" y="425958"/>
                </a:lnTo>
                <a:lnTo>
                  <a:pt x="768985" y="424180"/>
                </a:lnTo>
                <a:close/>
              </a:path>
              <a:path w="6078855" h="2627629">
                <a:moveTo>
                  <a:pt x="883031" y="355854"/>
                </a:moveTo>
                <a:lnTo>
                  <a:pt x="873633" y="339344"/>
                </a:lnTo>
                <a:lnTo>
                  <a:pt x="830961" y="363474"/>
                </a:lnTo>
                <a:lnTo>
                  <a:pt x="807593" y="377952"/>
                </a:lnTo>
                <a:lnTo>
                  <a:pt x="817626" y="394081"/>
                </a:lnTo>
                <a:lnTo>
                  <a:pt x="840867" y="379730"/>
                </a:lnTo>
                <a:lnTo>
                  <a:pt x="883031" y="355854"/>
                </a:lnTo>
                <a:close/>
              </a:path>
              <a:path w="6078855" h="2627629">
                <a:moveTo>
                  <a:pt x="1000252" y="293751"/>
                </a:moveTo>
                <a:lnTo>
                  <a:pt x="992124" y="276479"/>
                </a:lnTo>
                <a:lnTo>
                  <a:pt x="988568" y="278130"/>
                </a:lnTo>
                <a:lnTo>
                  <a:pt x="924052" y="311531"/>
                </a:lnTo>
                <a:lnTo>
                  <a:pt x="932815" y="328422"/>
                </a:lnTo>
                <a:lnTo>
                  <a:pt x="997204" y="295148"/>
                </a:lnTo>
                <a:lnTo>
                  <a:pt x="1000252" y="293751"/>
                </a:lnTo>
                <a:close/>
              </a:path>
              <a:path w="6078855" h="2627629">
                <a:moveTo>
                  <a:pt x="1121283" y="238887"/>
                </a:moveTo>
                <a:lnTo>
                  <a:pt x="1113917" y="221234"/>
                </a:lnTo>
                <a:lnTo>
                  <a:pt x="1070229" y="239776"/>
                </a:lnTo>
                <a:lnTo>
                  <a:pt x="1043813" y="252222"/>
                </a:lnTo>
                <a:lnTo>
                  <a:pt x="1051941" y="269367"/>
                </a:lnTo>
                <a:lnTo>
                  <a:pt x="1078357" y="256921"/>
                </a:lnTo>
                <a:lnTo>
                  <a:pt x="1121283" y="238887"/>
                </a:lnTo>
                <a:close/>
              </a:path>
              <a:path w="6078855" h="2627629">
                <a:moveTo>
                  <a:pt x="1245108" y="190246"/>
                </a:moveTo>
                <a:lnTo>
                  <a:pt x="1238250" y="172466"/>
                </a:lnTo>
                <a:lnTo>
                  <a:pt x="1167003" y="199390"/>
                </a:lnTo>
                <a:lnTo>
                  <a:pt x="1173734" y="217170"/>
                </a:lnTo>
                <a:lnTo>
                  <a:pt x="1245108" y="190246"/>
                </a:lnTo>
                <a:close/>
              </a:path>
              <a:path w="6078855" h="2627629">
                <a:moveTo>
                  <a:pt x="1371219" y="149733"/>
                </a:moveTo>
                <a:lnTo>
                  <a:pt x="1365885" y="131445"/>
                </a:lnTo>
                <a:lnTo>
                  <a:pt x="1325753" y="143129"/>
                </a:lnTo>
                <a:lnTo>
                  <a:pt x="1292860" y="154178"/>
                </a:lnTo>
                <a:lnTo>
                  <a:pt x="1298829" y="172212"/>
                </a:lnTo>
                <a:lnTo>
                  <a:pt x="1331849" y="161163"/>
                </a:lnTo>
                <a:lnTo>
                  <a:pt x="1371219" y="149733"/>
                </a:lnTo>
                <a:close/>
              </a:path>
              <a:path w="6078855" h="2627629">
                <a:moveTo>
                  <a:pt x="1499870" y="115824"/>
                </a:moveTo>
                <a:lnTo>
                  <a:pt x="1495298" y="97282"/>
                </a:lnTo>
                <a:lnTo>
                  <a:pt x="1421257" y="115570"/>
                </a:lnTo>
                <a:lnTo>
                  <a:pt x="1425829" y="134112"/>
                </a:lnTo>
                <a:lnTo>
                  <a:pt x="1499870" y="115824"/>
                </a:lnTo>
                <a:close/>
              </a:path>
              <a:path w="6078855" h="2627629">
                <a:moveTo>
                  <a:pt x="1629918" y="90551"/>
                </a:moveTo>
                <a:lnTo>
                  <a:pt x="1626870" y="71755"/>
                </a:lnTo>
                <a:lnTo>
                  <a:pt x="1592580" y="77216"/>
                </a:lnTo>
                <a:lnTo>
                  <a:pt x="1551559" y="85471"/>
                </a:lnTo>
                <a:lnTo>
                  <a:pt x="1555369" y="104140"/>
                </a:lnTo>
                <a:lnTo>
                  <a:pt x="1596390" y="95885"/>
                </a:lnTo>
                <a:lnTo>
                  <a:pt x="1629918" y="90551"/>
                </a:lnTo>
                <a:close/>
              </a:path>
              <a:path w="6078855" h="2627629">
                <a:moveTo>
                  <a:pt x="1761617" y="72898"/>
                </a:moveTo>
                <a:lnTo>
                  <a:pt x="1759458" y="53975"/>
                </a:lnTo>
                <a:lnTo>
                  <a:pt x="1683753" y="62611"/>
                </a:lnTo>
                <a:lnTo>
                  <a:pt x="1685925" y="81534"/>
                </a:lnTo>
                <a:lnTo>
                  <a:pt x="1761617" y="72898"/>
                </a:lnTo>
                <a:close/>
              </a:path>
              <a:path w="6078855" h="2627629">
                <a:moveTo>
                  <a:pt x="1893824" y="64135"/>
                </a:moveTo>
                <a:lnTo>
                  <a:pt x="1893316" y="45085"/>
                </a:lnTo>
                <a:lnTo>
                  <a:pt x="1866011" y="45720"/>
                </a:lnTo>
                <a:lnTo>
                  <a:pt x="1816862" y="49276"/>
                </a:lnTo>
                <a:lnTo>
                  <a:pt x="1818132" y="68199"/>
                </a:lnTo>
                <a:lnTo>
                  <a:pt x="1867281" y="64770"/>
                </a:lnTo>
                <a:lnTo>
                  <a:pt x="1893824" y="64135"/>
                </a:lnTo>
                <a:close/>
              </a:path>
              <a:path w="6078855" h="2627629">
                <a:moveTo>
                  <a:pt x="1957959" y="53086"/>
                </a:moveTo>
                <a:lnTo>
                  <a:pt x="1944166" y="45466"/>
                </a:lnTo>
                <a:lnTo>
                  <a:pt x="1866519" y="2540"/>
                </a:lnTo>
                <a:lnTo>
                  <a:pt x="1861820" y="0"/>
                </a:lnTo>
                <a:lnTo>
                  <a:pt x="1856105" y="1778"/>
                </a:lnTo>
                <a:lnTo>
                  <a:pt x="1851025" y="10922"/>
                </a:lnTo>
                <a:lnTo>
                  <a:pt x="1852676" y="16764"/>
                </a:lnTo>
                <a:lnTo>
                  <a:pt x="1920214" y="54013"/>
                </a:lnTo>
                <a:lnTo>
                  <a:pt x="1859026" y="91694"/>
                </a:lnTo>
                <a:lnTo>
                  <a:pt x="1854581" y="94488"/>
                </a:lnTo>
                <a:lnTo>
                  <a:pt x="1853184" y="100330"/>
                </a:lnTo>
                <a:lnTo>
                  <a:pt x="1855851" y="104775"/>
                </a:lnTo>
                <a:lnTo>
                  <a:pt x="1858645" y="109220"/>
                </a:lnTo>
                <a:lnTo>
                  <a:pt x="1864487" y="110617"/>
                </a:lnTo>
                <a:lnTo>
                  <a:pt x="1868932" y="107950"/>
                </a:lnTo>
                <a:lnTo>
                  <a:pt x="1943735" y="61849"/>
                </a:lnTo>
                <a:lnTo>
                  <a:pt x="1957959" y="53086"/>
                </a:lnTo>
                <a:close/>
              </a:path>
              <a:path w="6078855" h="2627629">
                <a:moveTo>
                  <a:pt x="2716961" y="1543900"/>
                </a:moveTo>
                <a:lnTo>
                  <a:pt x="2716911" y="1543608"/>
                </a:lnTo>
                <a:lnTo>
                  <a:pt x="2716860" y="1543748"/>
                </a:lnTo>
                <a:lnTo>
                  <a:pt x="2716961" y="1543900"/>
                </a:lnTo>
                <a:close/>
              </a:path>
              <a:path w="6078855" h="2627629">
                <a:moveTo>
                  <a:pt x="2719959" y="2615285"/>
                </a:moveTo>
                <a:close/>
              </a:path>
              <a:path w="6078855" h="2627629">
                <a:moveTo>
                  <a:pt x="2725928" y="1490345"/>
                </a:moveTo>
                <a:lnTo>
                  <a:pt x="2717444" y="1490179"/>
                </a:lnTo>
                <a:lnTo>
                  <a:pt x="2717444" y="1544345"/>
                </a:lnTo>
                <a:lnTo>
                  <a:pt x="2717114" y="1543646"/>
                </a:lnTo>
                <a:lnTo>
                  <a:pt x="2716923" y="1543646"/>
                </a:lnTo>
                <a:lnTo>
                  <a:pt x="2717050" y="1544015"/>
                </a:lnTo>
                <a:lnTo>
                  <a:pt x="2717127" y="1544142"/>
                </a:lnTo>
                <a:lnTo>
                  <a:pt x="2716961" y="1543900"/>
                </a:lnTo>
                <a:lnTo>
                  <a:pt x="2716987" y="1544053"/>
                </a:lnTo>
                <a:lnTo>
                  <a:pt x="2717038" y="1544320"/>
                </a:lnTo>
                <a:lnTo>
                  <a:pt x="2716936" y="1544015"/>
                </a:lnTo>
                <a:lnTo>
                  <a:pt x="2716860" y="1543748"/>
                </a:lnTo>
                <a:lnTo>
                  <a:pt x="2716644" y="1543735"/>
                </a:lnTo>
                <a:lnTo>
                  <a:pt x="2716784" y="1543672"/>
                </a:lnTo>
                <a:lnTo>
                  <a:pt x="2716682" y="1543240"/>
                </a:lnTo>
                <a:lnTo>
                  <a:pt x="2716885" y="1543405"/>
                </a:lnTo>
                <a:lnTo>
                  <a:pt x="2717025" y="1543558"/>
                </a:lnTo>
                <a:lnTo>
                  <a:pt x="2716987" y="1543342"/>
                </a:lnTo>
                <a:lnTo>
                  <a:pt x="2717076" y="1543532"/>
                </a:lnTo>
                <a:lnTo>
                  <a:pt x="2717139" y="1543672"/>
                </a:lnTo>
                <a:lnTo>
                  <a:pt x="2717444" y="1544345"/>
                </a:lnTo>
                <a:lnTo>
                  <a:pt x="2717444" y="1490179"/>
                </a:lnTo>
                <a:lnTo>
                  <a:pt x="2716619" y="1490167"/>
                </a:lnTo>
                <a:lnTo>
                  <a:pt x="2716619" y="1543761"/>
                </a:lnTo>
                <a:lnTo>
                  <a:pt x="2716479" y="1543812"/>
                </a:lnTo>
                <a:lnTo>
                  <a:pt x="2716619" y="1543761"/>
                </a:lnTo>
                <a:lnTo>
                  <a:pt x="2716619" y="1490167"/>
                </a:lnTo>
                <a:lnTo>
                  <a:pt x="2706878" y="1489964"/>
                </a:lnTo>
                <a:lnTo>
                  <a:pt x="2706865" y="1490980"/>
                </a:lnTo>
                <a:lnTo>
                  <a:pt x="2706624" y="1500251"/>
                </a:lnTo>
                <a:lnTo>
                  <a:pt x="2706344" y="1517523"/>
                </a:lnTo>
                <a:lnTo>
                  <a:pt x="2706116" y="1524254"/>
                </a:lnTo>
                <a:lnTo>
                  <a:pt x="2705989" y="1530731"/>
                </a:lnTo>
                <a:lnTo>
                  <a:pt x="2705735" y="1540510"/>
                </a:lnTo>
                <a:lnTo>
                  <a:pt x="2705633" y="1542402"/>
                </a:lnTo>
                <a:lnTo>
                  <a:pt x="2705570" y="1549019"/>
                </a:lnTo>
                <a:lnTo>
                  <a:pt x="2705506" y="1549273"/>
                </a:lnTo>
                <a:lnTo>
                  <a:pt x="2705481" y="1549019"/>
                </a:lnTo>
                <a:lnTo>
                  <a:pt x="2705570" y="1542415"/>
                </a:lnTo>
                <a:lnTo>
                  <a:pt x="2697607" y="1543812"/>
                </a:lnTo>
                <a:lnTo>
                  <a:pt x="2698242" y="1547622"/>
                </a:lnTo>
                <a:lnTo>
                  <a:pt x="2698750" y="1549273"/>
                </a:lnTo>
                <a:lnTo>
                  <a:pt x="2699131" y="1550162"/>
                </a:lnTo>
                <a:lnTo>
                  <a:pt x="2700782" y="1553464"/>
                </a:lnTo>
                <a:lnTo>
                  <a:pt x="2701163" y="1554353"/>
                </a:lnTo>
                <a:lnTo>
                  <a:pt x="2701798" y="1555242"/>
                </a:lnTo>
                <a:lnTo>
                  <a:pt x="2705989" y="1559433"/>
                </a:lnTo>
                <a:lnTo>
                  <a:pt x="2707259" y="1560322"/>
                </a:lnTo>
                <a:lnTo>
                  <a:pt x="2708783" y="1560703"/>
                </a:lnTo>
                <a:lnTo>
                  <a:pt x="2716149" y="1563116"/>
                </a:lnTo>
                <a:lnTo>
                  <a:pt x="2721356" y="1560703"/>
                </a:lnTo>
                <a:lnTo>
                  <a:pt x="2723134" y="1556004"/>
                </a:lnTo>
                <a:lnTo>
                  <a:pt x="2723388" y="1555623"/>
                </a:lnTo>
                <a:lnTo>
                  <a:pt x="2723807" y="1554353"/>
                </a:lnTo>
                <a:lnTo>
                  <a:pt x="2723896" y="1553337"/>
                </a:lnTo>
                <a:lnTo>
                  <a:pt x="2724150" y="1552067"/>
                </a:lnTo>
                <a:lnTo>
                  <a:pt x="2724200" y="1550670"/>
                </a:lnTo>
                <a:lnTo>
                  <a:pt x="2724289" y="1548511"/>
                </a:lnTo>
                <a:lnTo>
                  <a:pt x="2724531" y="1545971"/>
                </a:lnTo>
                <a:lnTo>
                  <a:pt x="2724556" y="1545082"/>
                </a:lnTo>
                <a:lnTo>
                  <a:pt x="2724556" y="1544955"/>
                </a:lnTo>
                <a:lnTo>
                  <a:pt x="2724658" y="1541780"/>
                </a:lnTo>
                <a:lnTo>
                  <a:pt x="2724721" y="1540510"/>
                </a:lnTo>
                <a:lnTo>
                  <a:pt x="2724912" y="1536954"/>
                </a:lnTo>
                <a:lnTo>
                  <a:pt x="2725178" y="1524254"/>
                </a:lnTo>
                <a:lnTo>
                  <a:pt x="2725420" y="1517015"/>
                </a:lnTo>
                <a:lnTo>
                  <a:pt x="2725801" y="1490980"/>
                </a:lnTo>
                <a:lnTo>
                  <a:pt x="2725928" y="1490345"/>
                </a:lnTo>
                <a:close/>
              </a:path>
              <a:path w="6078855" h="2627629">
                <a:moveTo>
                  <a:pt x="2727325" y="1356868"/>
                </a:moveTo>
                <a:lnTo>
                  <a:pt x="2708275" y="1356741"/>
                </a:lnTo>
                <a:lnTo>
                  <a:pt x="2708262" y="1373124"/>
                </a:lnTo>
                <a:lnTo>
                  <a:pt x="2708008" y="1388872"/>
                </a:lnTo>
                <a:lnTo>
                  <a:pt x="2707754" y="1418463"/>
                </a:lnTo>
                <a:lnTo>
                  <a:pt x="2707513" y="1432052"/>
                </a:lnTo>
                <a:lnTo>
                  <a:pt x="2707513" y="1432941"/>
                </a:lnTo>
                <a:lnTo>
                  <a:pt x="2726563" y="1433068"/>
                </a:lnTo>
                <a:lnTo>
                  <a:pt x="2726563" y="1432052"/>
                </a:lnTo>
                <a:lnTo>
                  <a:pt x="2726817" y="1418209"/>
                </a:lnTo>
                <a:lnTo>
                  <a:pt x="2727071" y="1388745"/>
                </a:lnTo>
                <a:lnTo>
                  <a:pt x="2727325" y="1373124"/>
                </a:lnTo>
                <a:lnTo>
                  <a:pt x="2727325" y="1356868"/>
                </a:lnTo>
                <a:close/>
              </a:path>
              <a:path w="6078855" h="2627629">
                <a:moveTo>
                  <a:pt x="2728468" y="1223518"/>
                </a:moveTo>
                <a:lnTo>
                  <a:pt x="2709418" y="1223391"/>
                </a:lnTo>
                <a:lnTo>
                  <a:pt x="2709151" y="1246505"/>
                </a:lnTo>
                <a:lnTo>
                  <a:pt x="2708910" y="1285367"/>
                </a:lnTo>
                <a:lnTo>
                  <a:pt x="2708783" y="1299591"/>
                </a:lnTo>
                <a:lnTo>
                  <a:pt x="2727833" y="1299718"/>
                </a:lnTo>
                <a:lnTo>
                  <a:pt x="2727960" y="1285367"/>
                </a:lnTo>
                <a:lnTo>
                  <a:pt x="2728214" y="1246378"/>
                </a:lnTo>
                <a:lnTo>
                  <a:pt x="2728468" y="1223518"/>
                </a:lnTo>
                <a:close/>
              </a:path>
              <a:path w="6078855" h="2627629">
                <a:moveTo>
                  <a:pt x="2729230" y="1090168"/>
                </a:moveTo>
                <a:lnTo>
                  <a:pt x="2710180" y="1090041"/>
                </a:lnTo>
                <a:lnTo>
                  <a:pt x="2709926" y="1117600"/>
                </a:lnTo>
                <a:lnTo>
                  <a:pt x="2709799" y="1166241"/>
                </a:lnTo>
                <a:lnTo>
                  <a:pt x="2728849" y="1166368"/>
                </a:lnTo>
                <a:lnTo>
                  <a:pt x="2728976" y="1117600"/>
                </a:lnTo>
                <a:lnTo>
                  <a:pt x="2729230" y="1090168"/>
                </a:lnTo>
                <a:close/>
              </a:path>
              <a:path w="6078855" h="2627629">
                <a:moveTo>
                  <a:pt x="2729738" y="956818"/>
                </a:moveTo>
                <a:lnTo>
                  <a:pt x="2710688" y="956691"/>
                </a:lnTo>
                <a:lnTo>
                  <a:pt x="2710561" y="973582"/>
                </a:lnTo>
                <a:lnTo>
                  <a:pt x="2710434" y="1032891"/>
                </a:lnTo>
                <a:lnTo>
                  <a:pt x="2729484" y="1033018"/>
                </a:lnTo>
                <a:lnTo>
                  <a:pt x="2729611" y="973582"/>
                </a:lnTo>
                <a:lnTo>
                  <a:pt x="2729738" y="956818"/>
                </a:lnTo>
                <a:close/>
              </a:path>
              <a:path w="6078855" h="2627629">
                <a:moveTo>
                  <a:pt x="2730119" y="823468"/>
                </a:moveTo>
                <a:lnTo>
                  <a:pt x="2711069" y="823341"/>
                </a:lnTo>
                <a:lnTo>
                  <a:pt x="2710942" y="899541"/>
                </a:lnTo>
                <a:lnTo>
                  <a:pt x="2729992" y="899668"/>
                </a:lnTo>
                <a:lnTo>
                  <a:pt x="2730119" y="823468"/>
                </a:lnTo>
                <a:close/>
              </a:path>
              <a:path w="6078855" h="2627629">
                <a:moveTo>
                  <a:pt x="2730500" y="690118"/>
                </a:moveTo>
                <a:lnTo>
                  <a:pt x="2711450" y="689991"/>
                </a:lnTo>
                <a:lnTo>
                  <a:pt x="2711323" y="766191"/>
                </a:lnTo>
                <a:lnTo>
                  <a:pt x="2730373" y="766318"/>
                </a:lnTo>
                <a:lnTo>
                  <a:pt x="2730500" y="690118"/>
                </a:lnTo>
                <a:close/>
              </a:path>
              <a:path w="6078855" h="2627629">
                <a:moveTo>
                  <a:pt x="2730627" y="556641"/>
                </a:moveTo>
                <a:lnTo>
                  <a:pt x="2711577" y="556641"/>
                </a:lnTo>
                <a:lnTo>
                  <a:pt x="2711450" y="632841"/>
                </a:lnTo>
                <a:lnTo>
                  <a:pt x="2730500" y="632968"/>
                </a:lnTo>
                <a:lnTo>
                  <a:pt x="2730627" y="556641"/>
                </a:lnTo>
                <a:close/>
              </a:path>
              <a:path w="6078855" h="2627629">
                <a:moveTo>
                  <a:pt x="2730754" y="423418"/>
                </a:moveTo>
                <a:lnTo>
                  <a:pt x="2711704" y="423291"/>
                </a:lnTo>
                <a:lnTo>
                  <a:pt x="2711577" y="499491"/>
                </a:lnTo>
                <a:lnTo>
                  <a:pt x="2730627" y="499618"/>
                </a:lnTo>
                <a:lnTo>
                  <a:pt x="2730754" y="423418"/>
                </a:lnTo>
                <a:close/>
              </a:path>
              <a:path w="6078855" h="2627629">
                <a:moveTo>
                  <a:pt x="2762377" y="2188464"/>
                </a:moveTo>
                <a:lnTo>
                  <a:pt x="2759710" y="2184019"/>
                </a:lnTo>
                <a:lnTo>
                  <a:pt x="2717965" y="2112518"/>
                </a:lnTo>
                <a:lnTo>
                  <a:pt x="2707005" y="2093722"/>
                </a:lnTo>
                <a:lnTo>
                  <a:pt x="2654300" y="2184019"/>
                </a:lnTo>
                <a:lnTo>
                  <a:pt x="2651633" y="2188464"/>
                </a:lnTo>
                <a:lnTo>
                  <a:pt x="2653157" y="2194306"/>
                </a:lnTo>
                <a:lnTo>
                  <a:pt x="2662301" y="2199640"/>
                </a:lnTo>
                <a:lnTo>
                  <a:pt x="2668143" y="2198116"/>
                </a:lnTo>
                <a:lnTo>
                  <a:pt x="2697454" y="2147849"/>
                </a:lnTo>
                <a:lnTo>
                  <a:pt x="2697480" y="2112518"/>
                </a:lnTo>
                <a:lnTo>
                  <a:pt x="2697492" y="2147811"/>
                </a:lnTo>
                <a:lnTo>
                  <a:pt x="2697607" y="2194306"/>
                </a:lnTo>
                <a:lnTo>
                  <a:pt x="2697734" y="2286127"/>
                </a:lnTo>
                <a:lnTo>
                  <a:pt x="2698115" y="2353183"/>
                </a:lnTo>
                <a:lnTo>
                  <a:pt x="2698242" y="2395474"/>
                </a:lnTo>
                <a:lnTo>
                  <a:pt x="2698496" y="2415667"/>
                </a:lnTo>
                <a:lnTo>
                  <a:pt x="2698623" y="2454021"/>
                </a:lnTo>
                <a:lnTo>
                  <a:pt x="2698864" y="2471801"/>
                </a:lnTo>
                <a:lnTo>
                  <a:pt x="2698877" y="2489200"/>
                </a:lnTo>
                <a:lnTo>
                  <a:pt x="2699131" y="2505583"/>
                </a:lnTo>
                <a:lnTo>
                  <a:pt x="2699385" y="2535555"/>
                </a:lnTo>
                <a:lnTo>
                  <a:pt x="2699626" y="2548763"/>
                </a:lnTo>
                <a:lnTo>
                  <a:pt x="2699639" y="2561463"/>
                </a:lnTo>
                <a:lnTo>
                  <a:pt x="2699893" y="2572728"/>
                </a:lnTo>
                <a:lnTo>
                  <a:pt x="2700147" y="2591930"/>
                </a:lnTo>
                <a:lnTo>
                  <a:pt x="2700401" y="2599690"/>
                </a:lnTo>
                <a:lnTo>
                  <a:pt x="2700502" y="2605430"/>
                </a:lnTo>
                <a:lnTo>
                  <a:pt x="2700782" y="2611183"/>
                </a:lnTo>
                <a:lnTo>
                  <a:pt x="2700909" y="2615336"/>
                </a:lnTo>
                <a:lnTo>
                  <a:pt x="2701036" y="2618143"/>
                </a:lnTo>
                <a:lnTo>
                  <a:pt x="2701315" y="2619311"/>
                </a:lnTo>
                <a:lnTo>
                  <a:pt x="2701417" y="2619908"/>
                </a:lnTo>
                <a:lnTo>
                  <a:pt x="2702306" y="2623439"/>
                </a:lnTo>
                <a:lnTo>
                  <a:pt x="2705227" y="2626144"/>
                </a:lnTo>
                <a:lnTo>
                  <a:pt x="2708783" y="2626906"/>
                </a:lnTo>
                <a:lnTo>
                  <a:pt x="2710053" y="2627198"/>
                </a:lnTo>
                <a:lnTo>
                  <a:pt x="2708224" y="2626360"/>
                </a:lnTo>
                <a:lnTo>
                  <a:pt x="2706916" y="2625775"/>
                </a:lnTo>
                <a:lnTo>
                  <a:pt x="2706674" y="2625509"/>
                </a:lnTo>
                <a:lnTo>
                  <a:pt x="2705963" y="2624798"/>
                </a:lnTo>
                <a:lnTo>
                  <a:pt x="2705684" y="2624163"/>
                </a:lnTo>
                <a:lnTo>
                  <a:pt x="2705303" y="2623312"/>
                </a:lnTo>
                <a:lnTo>
                  <a:pt x="2711196" y="2621978"/>
                </a:lnTo>
                <a:lnTo>
                  <a:pt x="2723642" y="2619311"/>
                </a:lnTo>
                <a:lnTo>
                  <a:pt x="2723134" y="2616758"/>
                </a:lnTo>
                <a:lnTo>
                  <a:pt x="2722816" y="2616047"/>
                </a:lnTo>
                <a:lnTo>
                  <a:pt x="2722626" y="2615590"/>
                </a:lnTo>
                <a:lnTo>
                  <a:pt x="2720975" y="2613317"/>
                </a:lnTo>
                <a:lnTo>
                  <a:pt x="2720467" y="2612479"/>
                </a:lnTo>
                <a:lnTo>
                  <a:pt x="2719743" y="2611780"/>
                </a:lnTo>
                <a:lnTo>
                  <a:pt x="2719832" y="2613761"/>
                </a:lnTo>
                <a:lnTo>
                  <a:pt x="2719959" y="2615285"/>
                </a:lnTo>
                <a:lnTo>
                  <a:pt x="2719959" y="2616047"/>
                </a:lnTo>
                <a:lnTo>
                  <a:pt x="2719882" y="2615222"/>
                </a:lnTo>
                <a:lnTo>
                  <a:pt x="2719857" y="2614714"/>
                </a:lnTo>
                <a:lnTo>
                  <a:pt x="2719895" y="2614904"/>
                </a:lnTo>
                <a:lnTo>
                  <a:pt x="2719870" y="2614523"/>
                </a:lnTo>
                <a:lnTo>
                  <a:pt x="2719743" y="2611780"/>
                </a:lnTo>
                <a:lnTo>
                  <a:pt x="2719641" y="2608288"/>
                </a:lnTo>
                <a:lnTo>
                  <a:pt x="2719578" y="2605430"/>
                </a:lnTo>
                <a:lnTo>
                  <a:pt x="2719324" y="2599118"/>
                </a:lnTo>
                <a:lnTo>
                  <a:pt x="2719070" y="2582634"/>
                </a:lnTo>
                <a:lnTo>
                  <a:pt x="2718943" y="2572359"/>
                </a:lnTo>
                <a:lnTo>
                  <a:pt x="2718689" y="2561463"/>
                </a:lnTo>
                <a:lnTo>
                  <a:pt x="2718689" y="2548763"/>
                </a:lnTo>
                <a:lnTo>
                  <a:pt x="2718181" y="2520823"/>
                </a:lnTo>
                <a:lnTo>
                  <a:pt x="2718181" y="2505456"/>
                </a:lnTo>
                <a:lnTo>
                  <a:pt x="2717927" y="2489200"/>
                </a:lnTo>
                <a:lnTo>
                  <a:pt x="2717927" y="2471801"/>
                </a:lnTo>
                <a:lnTo>
                  <a:pt x="2717673" y="2453767"/>
                </a:lnTo>
                <a:lnTo>
                  <a:pt x="2717546" y="2415540"/>
                </a:lnTo>
                <a:lnTo>
                  <a:pt x="2717292" y="2395347"/>
                </a:lnTo>
                <a:lnTo>
                  <a:pt x="2717165" y="2374646"/>
                </a:lnTo>
                <a:lnTo>
                  <a:pt x="2717165" y="2353183"/>
                </a:lnTo>
                <a:lnTo>
                  <a:pt x="2716784" y="2286127"/>
                </a:lnTo>
                <a:lnTo>
                  <a:pt x="2716657" y="2194306"/>
                </a:lnTo>
                <a:lnTo>
                  <a:pt x="2716542" y="2147849"/>
                </a:lnTo>
                <a:lnTo>
                  <a:pt x="2745867" y="2198116"/>
                </a:lnTo>
                <a:lnTo>
                  <a:pt x="2751709" y="2199640"/>
                </a:lnTo>
                <a:lnTo>
                  <a:pt x="2760853" y="2194306"/>
                </a:lnTo>
                <a:lnTo>
                  <a:pt x="2762377" y="2188464"/>
                </a:lnTo>
                <a:close/>
              </a:path>
              <a:path w="6078855" h="2627629">
                <a:moveTo>
                  <a:pt x="2776474" y="399161"/>
                </a:moveTo>
                <a:lnTo>
                  <a:pt x="2732138" y="323215"/>
                </a:lnTo>
                <a:lnTo>
                  <a:pt x="2721102" y="304292"/>
                </a:lnTo>
                <a:lnTo>
                  <a:pt x="2668524" y="394716"/>
                </a:lnTo>
                <a:lnTo>
                  <a:pt x="2665857" y="399161"/>
                </a:lnTo>
                <a:lnTo>
                  <a:pt x="2667381" y="405003"/>
                </a:lnTo>
                <a:lnTo>
                  <a:pt x="2676525" y="410337"/>
                </a:lnTo>
                <a:lnTo>
                  <a:pt x="2682367" y="408813"/>
                </a:lnTo>
                <a:lnTo>
                  <a:pt x="2684907" y="404241"/>
                </a:lnTo>
                <a:lnTo>
                  <a:pt x="2711577" y="358521"/>
                </a:lnTo>
                <a:lnTo>
                  <a:pt x="2711577" y="366268"/>
                </a:lnTo>
                <a:lnTo>
                  <a:pt x="2730627" y="366141"/>
                </a:lnTo>
                <a:lnTo>
                  <a:pt x="2730627" y="358444"/>
                </a:lnTo>
                <a:lnTo>
                  <a:pt x="2730627" y="328041"/>
                </a:lnTo>
                <a:lnTo>
                  <a:pt x="2730677" y="358521"/>
                </a:lnTo>
                <a:lnTo>
                  <a:pt x="2757424" y="404241"/>
                </a:lnTo>
                <a:lnTo>
                  <a:pt x="2760091" y="408686"/>
                </a:lnTo>
                <a:lnTo>
                  <a:pt x="2765933" y="410210"/>
                </a:lnTo>
                <a:lnTo>
                  <a:pt x="2770378" y="407543"/>
                </a:lnTo>
                <a:lnTo>
                  <a:pt x="2774950" y="405003"/>
                </a:lnTo>
                <a:lnTo>
                  <a:pt x="2776474" y="399161"/>
                </a:lnTo>
                <a:close/>
              </a:path>
              <a:path w="6078855" h="2627629">
                <a:moveTo>
                  <a:pt x="4864608" y="610489"/>
                </a:moveTo>
                <a:lnTo>
                  <a:pt x="4859782" y="570230"/>
                </a:lnTo>
                <a:lnTo>
                  <a:pt x="4845685" y="529856"/>
                </a:lnTo>
                <a:lnTo>
                  <a:pt x="4822825" y="490220"/>
                </a:lnTo>
                <a:lnTo>
                  <a:pt x="4791964" y="451358"/>
                </a:lnTo>
                <a:lnTo>
                  <a:pt x="4753356" y="413258"/>
                </a:lnTo>
                <a:lnTo>
                  <a:pt x="4723638" y="388493"/>
                </a:lnTo>
                <a:lnTo>
                  <a:pt x="4690745" y="364109"/>
                </a:lnTo>
                <a:lnTo>
                  <a:pt x="4655058" y="340360"/>
                </a:lnTo>
                <a:lnTo>
                  <a:pt x="4616323" y="317119"/>
                </a:lnTo>
                <a:lnTo>
                  <a:pt x="4575048" y="294513"/>
                </a:lnTo>
                <a:lnTo>
                  <a:pt x="4531233" y="272542"/>
                </a:lnTo>
                <a:lnTo>
                  <a:pt x="4485005" y="251333"/>
                </a:lnTo>
                <a:lnTo>
                  <a:pt x="4411472" y="220980"/>
                </a:lnTo>
                <a:lnTo>
                  <a:pt x="4359656" y="201676"/>
                </a:lnTo>
                <a:lnTo>
                  <a:pt x="4306062" y="183134"/>
                </a:lnTo>
                <a:lnTo>
                  <a:pt x="4250563" y="165735"/>
                </a:lnTo>
                <a:lnTo>
                  <a:pt x="4193286" y="149225"/>
                </a:lnTo>
                <a:lnTo>
                  <a:pt x="4134485" y="133731"/>
                </a:lnTo>
                <a:lnTo>
                  <a:pt x="4074160" y="119253"/>
                </a:lnTo>
                <a:lnTo>
                  <a:pt x="4012565" y="106045"/>
                </a:lnTo>
                <a:lnTo>
                  <a:pt x="3949827" y="93980"/>
                </a:lnTo>
                <a:lnTo>
                  <a:pt x="3886073" y="83058"/>
                </a:lnTo>
                <a:lnTo>
                  <a:pt x="3821303" y="73533"/>
                </a:lnTo>
                <a:lnTo>
                  <a:pt x="3755771" y="65278"/>
                </a:lnTo>
                <a:lnTo>
                  <a:pt x="3689731" y="58420"/>
                </a:lnTo>
                <a:lnTo>
                  <a:pt x="3622929" y="52959"/>
                </a:lnTo>
                <a:lnTo>
                  <a:pt x="3555746" y="48895"/>
                </a:lnTo>
                <a:lnTo>
                  <a:pt x="3488436" y="46609"/>
                </a:lnTo>
                <a:lnTo>
                  <a:pt x="3456965" y="46177"/>
                </a:lnTo>
                <a:lnTo>
                  <a:pt x="3457549" y="45847"/>
                </a:lnTo>
                <a:lnTo>
                  <a:pt x="3513328" y="14224"/>
                </a:lnTo>
                <a:lnTo>
                  <a:pt x="3516376" y="12573"/>
                </a:lnTo>
                <a:lnTo>
                  <a:pt x="3517392" y="8636"/>
                </a:lnTo>
                <a:lnTo>
                  <a:pt x="3515614" y="5588"/>
                </a:lnTo>
                <a:lnTo>
                  <a:pt x="3513963" y="2540"/>
                </a:lnTo>
                <a:lnTo>
                  <a:pt x="3510026" y="1524"/>
                </a:lnTo>
                <a:lnTo>
                  <a:pt x="3506978" y="3175"/>
                </a:lnTo>
                <a:lnTo>
                  <a:pt x="3420745" y="52070"/>
                </a:lnTo>
                <a:lnTo>
                  <a:pt x="3505708" y="102997"/>
                </a:lnTo>
                <a:lnTo>
                  <a:pt x="3508756" y="104902"/>
                </a:lnTo>
                <a:lnTo>
                  <a:pt x="3512693" y="103886"/>
                </a:lnTo>
                <a:lnTo>
                  <a:pt x="3514471" y="100838"/>
                </a:lnTo>
                <a:lnTo>
                  <a:pt x="3516249" y="97917"/>
                </a:lnTo>
                <a:lnTo>
                  <a:pt x="3515233" y="93980"/>
                </a:lnTo>
                <a:lnTo>
                  <a:pt x="3456724" y="58826"/>
                </a:lnTo>
                <a:lnTo>
                  <a:pt x="3488055" y="59182"/>
                </a:lnTo>
                <a:lnTo>
                  <a:pt x="3554984" y="61595"/>
                </a:lnTo>
                <a:lnTo>
                  <a:pt x="3621913" y="65659"/>
                </a:lnTo>
                <a:lnTo>
                  <a:pt x="3688334" y="70993"/>
                </a:lnTo>
                <a:lnTo>
                  <a:pt x="3754247" y="77851"/>
                </a:lnTo>
                <a:lnTo>
                  <a:pt x="3819398" y="85979"/>
                </a:lnTo>
                <a:lnTo>
                  <a:pt x="3884041" y="95631"/>
                </a:lnTo>
                <a:lnTo>
                  <a:pt x="3947541" y="106426"/>
                </a:lnTo>
                <a:lnTo>
                  <a:pt x="4009898" y="118491"/>
                </a:lnTo>
                <a:lnTo>
                  <a:pt x="4071239" y="131699"/>
                </a:lnTo>
                <a:lnTo>
                  <a:pt x="4131310" y="146050"/>
                </a:lnTo>
                <a:lnTo>
                  <a:pt x="4189857" y="161417"/>
                </a:lnTo>
                <a:lnTo>
                  <a:pt x="4246753" y="177800"/>
                </a:lnTo>
                <a:lnTo>
                  <a:pt x="4301871" y="195199"/>
                </a:lnTo>
                <a:lnTo>
                  <a:pt x="4355338" y="213487"/>
                </a:lnTo>
                <a:lnTo>
                  <a:pt x="4406773" y="232664"/>
                </a:lnTo>
                <a:lnTo>
                  <a:pt x="4456049" y="252603"/>
                </a:lnTo>
                <a:lnTo>
                  <a:pt x="4503039" y="273304"/>
                </a:lnTo>
                <a:lnTo>
                  <a:pt x="4547616" y="294767"/>
                </a:lnTo>
                <a:lnTo>
                  <a:pt x="4589907" y="316865"/>
                </a:lnTo>
                <a:lnTo>
                  <a:pt x="4629404" y="339471"/>
                </a:lnTo>
                <a:lnTo>
                  <a:pt x="4666107" y="362712"/>
                </a:lnTo>
                <a:lnTo>
                  <a:pt x="4699889" y="386334"/>
                </a:lnTo>
                <a:lnTo>
                  <a:pt x="4730623" y="410591"/>
                </a:lnTo>
                <a:lnTo>
                  <a:pt x="4770628" y="447167"/>
                </a:lnTo>
                <a:lnTo>
                  <a:pt x="4803140" y="484505"/>
                </a:lnTo>
                <a:lnTo>
                  <a:pt x="4827651" y="522224"/>
                </a:lnTo>
                <a:lnTo>
                  <a:pt x="4843780" y="560082"/>
                </a:lnTo>
                <a:lnTo>
                  <a:pt x="4851400" y="597916"/>
                </a:lnTo>
                <a:lnTo>
                  <a:pt x="4851908" y="610870"/>
                </a:lnTo>
                <a:lnTo>
                  <a:pt x="4864608" y="610489"/>
                </a:lnTo>
                <a:close/>
              </a:path>
              <a:path w="6078855" h="2627629">
                <a:moveTo>
                  <a:pt x="5203698" y="1540129"/>
                </a:moveTo>
                <a:lnTo>
                  <a:pt x="5200523" y="1499616"/>
                </a:lnTo>
                <a:lnTo>
                  <a:pt x="5191633" y="1459992"/>
                </a:lnTo>
                <a:lnTo>
                  <a:pt x="5177790" y="1422908"/>
                </a:lnTo>
                <a:lnTo>
                  <a:pt x="5149342" y="1374902"/>
                </a:lnTo>
                <a:lnTo>
                  <a:pt x="5117363" y="1342263"/>
                </a:lnTo>
                <a:lnTo>
                  <a:pt x="5116893" y="1341882"/>
                </a:lnTo>
                <a:lnTo>
                  <a:pt x="5113909" y="1339469"/>
                </a:lnTo>
                <a:lnTo>
                  <a:pt x="5100955" y="1331087"/>
                </a:lnTo>
                <a:lnTo>
                  <a:pt x="5100447" y="1330833"/>
                </a:lnTo>
                <a:lnTo>
                  <a:pt x="5100066" y="1330706"/>
                </a:lnTo>
                <a:lnTo>
                  <a:pt x="5087493" y="1324991"/>
                </a:lnTo>
                <a:lnTo>
                  <a:pt x="5052822" y="1319276"/>
                </a:lnTo>
                <a:lnTo>
                  <a:pt x="5046967" y="1318387"/>
                </a:lnTo>
                <a:lnTo>
                  <a:pt x="5041011" y="1316990"/>
                </a:lnTo>
                <a:lnTo>
                  <a:pt x="5035169" y="1314958"/>
                </a:lnTo>
                <a:lnTo>
                  <a:pt x="5024221" y="1310005"/>
                </a:lnTo>
                <a:lnTo>
                  <a:pt x="5023421" y="1309649"/>
                </a:lnTo>
                <a:lnTo>
                  <a:pt x="5023193" y="1309497"/>
                </a:lnTo>
                <a:lnTo>
                  <a:pt x="5011674" y="1302131"/>
                </a:lnTo>
                <a:lnTo>
                  <a:pt x="5000244" y="1292860"/>
                </a:lnTo>
                <a:lnTo>
                  <a:pt x="4969002" y="1255268"/>
                </a:lnTo>
                <a:lnTo>
                  <a:pt x="4944618" y="1206373"/>
                </a:lnTo>
                <a:lnTo>
                  <a:pt x="4933569" y="1169543"/>
                </a:lnTo>
                <a:lnTo>
                  <a:pt x="4929937" y="1149819"/>
                </a:lnTo>
                <a:lnTo>
                  <a:pt x="4963109" y="1202055"/>
                </a:lnTo>
                <a:lnTo>
                  <a:pt x="4964938" y="1204849"/>
                </a:lnTo>
                <a:lnTo>
                  <a:pt x="4968875" y="1205738"/>
                </a:lnTo>
                <a:lnTo>
                  <a:pt x="4971796" y="1203833"/>
                </a:lnTo>
                <a:lnTo>
                  <a:pt x="4974717" y="1202055"/>
                </a:lnTo>
                <a:lnTo>
                  <a:pt x="4975593" y="1198118"/>
                </a:lnTo>
                <a:lnTo>
                  <a:pt x="4973701" y="1195070"/>
                </a:lnTo>
                <a:lnTo>
                  <a:pt x="4928438" y="1123823"/>
                </a:lnTo>
                <a:lnTo>
                  <a:pt x="4920615" y="1111504"/>
                </a:lnTo>
                <a:lnTo>
                  <a:pt x="4874006" y="1198880"/>
                </a:lnTo>
                <a:lnTo>
                  <a:pt x="4872355" y="1202055"/>
                </a:lnTo>
                <a:lnTo>
                  <a:pt x="4873498" y="1205865"/>
                </a:lnTo>
                <a:lnTo>
                  <a:pt x="4876546" y="1207516"/>
                </a:lnTo>
                <a:lnTo>
                  <a:pt x="4879721" y="1209167"/>
                </a:lnTo>
                <a:lnTo>
                  <a:pt x="4883531" y="1208024"/>
                </a:lnTo>
                <a:lnTo>
                  <a:pt x="4885182" y="1204849"/>
                </a:lnTo>
                <a:lnTo>
                  <a:pt x="4916703" y="1145755"/>
                </a:lnTo>
                <a:lnTo>
                  <a:pt x="4926444" y="1192276"/>
                </a:lnTo>
                <a:lnTo>
                  <a:pt x="4940427" y="1229360"/>
                </a:lnTo>
                <a:lnTo>
                  <a:pt x="4969129" y="1277366"/>
                </a:lnTo>
                <a:lnTo>
                  <a:pt x="5004816" y="1312926"/>
                </a:lnTo>
                <a:lnTo>
                  <a:pt x="5017389" y="1320800"/>
                </a:lnTo>
                <a:lnTo>
                  <a:pt x="5017643" y="1321054"/>
                </a:lnTo>
                <a:lnTo>
                  <a:pt x="5064506" y="1332484"/>
                </a:lnTo>
                <a:lnTo>
                  <a:pt x="5070475" y="1333373"/>
                </a:lnTo>
                <a:lnTo>
                  <a:pt x="5105908" y="1349375"/>
                </a:lnTo>
                <a:lnTo>
                  <a:pt x="5138801" y="1382141"/>
                </a:lnTo>
                <a:lnTo>
                  <a:pt x="5165979" y="1427734"/>
                </a:lnTo>
                <a:lnTo>
                  <a:pt x="5184267" y="1481963"/>
                </a:lnTo>
                <a:lnTo>
                  <a:pt x="5190363" y="1520444"/>
                </a:lnTo>
                <a:lnTo>
                  <a:pt x="5191125" y="1540510"/>
                </a:lnTo>
                <a:lnTo>
                  <a:pt x="5203698" y="1540129"/>
                </a:lnTo>
                <a:close/>
              </a:path>
              <a:path w="6078855" h="2627629">
                <a:moveTo>
                  <a:pt x="5555488" y="2134108"/>
                </a:moveTo>
                <a:lnTo>
                  <a:pt x="5552694" y="2129663"/>
                </a:lnTo>
                <a:lnTo>
                  <a:pt x="5507583" y="2059940"/>
                </a:lnTo>
                <a:lnTo>
                  <a:pt x="5495925" y="2041906"/>
                </a:lnTo>
                <a:lnTo>
                  <a:pt x="5447411" y="2134489"/>
                </a:lnTo>
                <a:lnTo>
                  <a:pt x="5444998" y="2139188"/>
                </a:lnTo>
                <a:lnTo>
                  <a:pt x="5446776" y="2144903"/>
                </a:lnTo>
                <a:lnTo>
                  <a:pt x="5456174" y="2149729"/>
                </a:lnTo>
                <a:lnTo>
                  <a:pt x="5461889" y="2147951"/>
                </a:lnTo>
                <a:lnTo>
                  <a:pt x="5464302" y="2143379"/>
                </a:lnTo>
                <a:lnTo>
                  <a:pt x="5491607" y="2091131"/>
                </a:lnTo>
                <a:lnTo>
                  <a:pt x="5493131" y="2098294"/>
                </a:lnTo>
                <a:lnTo>
                  <a:pt x="5496814" y="2112264"/>
                </a:lnTo>
                <a:lnTo>
                  <a:pt x="5501132" y="2125726"/>
                </a:lnTo>
                <a:lnTo>
                  <a:pt x="5504688" y="2135124"/>
                </a:lnTo>
                <a:lnTo>
                  <a:pt x="5522595" y="2128520"/>
                </a:lnTo>
                <a:lnTo>
                  <a:pt x="5519039" y="2119122"/>
                </a:lnTo>
                <a:lnTo>
                  <a:pt x="5514848" y="2106295"/>
                </a:lnTo>
                <a:lnTo>
                  <a:pt x="5514784" y="2106091"/>
                </a:lnTo>
                <a:lnTo>
                  <a:pt x="5536692" y="2139950"/>
                </a:lnTo>
                <a:lnTo>
                  <a:pt x="5539486" y="2144395"/>
                </a:lnTo>
                <a:lnTo>
                  <a:pt x="5545455" y="2145665"/>
                </a:lnTo>
                <a:lnTo>
                  <a:pt x="5549900" y="2142871"/>
                </a:lnTo>
                <a:lnTo>
                  <a:pt x="5554218" y="2139950"/>
                </a:lnTo>
                <a:lnTo>
                  <a:pt x="5555488" y="2134108"/>
                </a:lnTo>
                <a:close/>
              </a:path>
              <a:path w="6078855" h="2627629">
                <a:moveTo>
                  <a:pt x="5593207" y="2235200"/>
                </a:moveTo>
                <a:lnTo>
                  <a:pt x="5556377" y="2191397"/>
                </a:lnTo>
                <a:lnTo>
                  <a:pt x="5547487" y="2177796"/>
                </a:lnTo>
                <a:lnTo>
                  <a:pt x="5531104" y="2187702"/>
                </a:lnTo>
                <a:lnTo>
                  <a:pt x="5559171" y="2226183"/>
                </a:lnTo>
                <a:lnTo>
                  <a:pt x="5580253" y="2249170"/>
                </a:lnTo>
                <a:lnTo>
                  <a:pt x="5593207" y="2235200"/>
                </a:lnTo>
                <a:close/>
              </a:path>
              <a:path w="6078855" h="2627629">
                <a:moveTo>
                  <a:pt x="5700649" y="2306193"/>
                </a:moveTo>
                <a:lnTo>
                  <a:pt x="5657215" y="2285238"/>
                </a:lnTo>
                <a:lnTo>
                  <a:pt x="5635625" y="2271268"/>
                </a:lnTo>
                <a:lnTo>
                  <a:pt x="5624830" y="2287016"/>
                </a:lnTo>
                <a:lnTo>
                  <a:pt x="5660390" y="2308987"/>
                </a:lnTo>
                <a:lnTo>
                  <a:pt x="5693791" y="2323973"/>
                </a:lnTo>
                <a:lnTo>
                  <a:pt x="5700649" y="2306193"/>
                </a:lnTo>
                <a:close/>
              </a:path>
              <a:path w="6078855" h="2627629">
                <a:moveTo>
                  <a:pt x="5830062" y="2327148"/>
                </a:moveTo>
                <a:lnTo>
                  <a:pt x="5824601" y="2326005"/>
                </a:lnTo>
                <a:lnTo>
                  <a:pt x="5810758" y="2323719"/>
                </a:lnTo>
                <a:lnTo>
                  <a:pt x="5796788" y="2322449"/>
                </a:lnTo>
                <a:lnTo>
                  <a:pt x="5769229" y="2321687"/>
                </a:lnTo>
                <a:lnTo>
                  <a:pt x="5756402" y="2320417"/>
                </a:lnTo>
                <a:lnTo>
                  <a:pt x="5753862" y="2320036"/>
                </a:lnTo>
                <a:lnTo>
                  <a:pt x="5750941" y="2338832"/>
                </a:lnTo>
                <a:lnTo>
                  <a:pt x="5754751" y="2339467"/>
                </a:lnTo>
                <a:lnTo>
                  <a:pt x="5768721" y="2340737"/>
                </a:lnTo>
                <a:lnTo>
                  <a:pt x="5795010" y="2341372"/>
                </a:lnTo>
                <a:lnTo>
                  <a:pt x="5807837" y="2342642"/>
                </a:lnTo>
                <a:lnTo>
                  <a:pt x="5820664" y="2344547"/>
                </a:lnTo>
                <a:lnTo>
                  <a:pt x="5826125" y="2345690"/>
                </a:lnTo>
                <a:lnTo>
                  <a:pt x="5830062" y="2327148"/>
                </a:lnTo>
                <a:close/>
              </a:path>
              <a:path w="6078855" h="2627629">
                <a:moveTo>
                  <a:pt x="5952998" y="2386203"/>
                </a:moveTo>
                <a:lnTo>
                  <a:pt x="5917311" y="2361438"/>
                </a:lnTo>
                <a:lnTo>
                  <a:pt x="5886196" y="2345309"/>
                </a:lnTo>
                <a:lnTo>
                  <a:pt x="5878576" y="2362835"/>
                </a:lnTo>
                <a:lnTo>
                  <a:pt x="5883402" y="2364867"/>
                </a:lnTo>
                <a:lnTo>
                  <a:pt x="5895467" y="2370963"/>
                </a:lnTo>
                <a:lnTo>
                  <a:pt x="5907405" y="2377694"/>
                </a:lnTo>
                <a:lnTo>
                  <a:pt x="5918962" y="2384806"/>
                </a:lnTo>
                <a:lnTo>
                  <a:pt x="5930138" y="2392426"/>
                </a:lnTo>
                <a:lnTo>
                  <a:pt x="5941314" y="2401189"/>
                </a:lnTo>
                <a:lnTo>
                  <a:pt x="5952998" y="2386203"/>
                </a:lnTo>
                <a:close/>
              </a:path>
              <a:path w="6078855" h="2627629">
                <a:moveTo>
                  <a:pt x="6042025" y="2489454"/>
                </a:moveTo>
                <a:lnTo>
                  <a:pt x="6006211" y="2437384"/>
                </a:lnTo>
                <a:lnTo>
                  <a:pt x="5996051" y="2426081"/>
                </a:lnTo>
                <a:lnTo>
                  <a:pt x="5981954" y="2438908"/>
                </a:lnTo>
                <a:lnTo>
                  <a:pt x="5991098" y="2448941"/>
                </a:lnTo>
                <a:lnTo>
                  <a:pt x="6008116" y="2471166"/>
                </a:lnTo>
                <a:lnTo>
                  <a:pt x="6015863" y="2482596"/>
                </a:lnTo>
                <a:lnTo>
                  <a:pt x="6022975" y="2494407"/>
                </a:lnTo>
                <a:lnTo>
                  <a:pt x="6025388" y="2498598"/>
                </a:lnTo>
                <a:lnTo>
                  <a:pt x="6042025" y="2489454"/>
                </a:lnTo>
                <a:close/>
              </a:path>
              <a:path w="6078855" h="2627629">
                <a:moveTo>
                  <a:pt x="6078474" y="2620848"/>
                </a:moveTo>
                <a:lnTo>
                  <a:pt x="6074791" y="2579141"/>
                </a:lnTo>
                <a:lnTo>
                  <a:pt x="6065647" y="2543302"/>
                </a:lnTo>
                <a:lnTo>
                  <a:pt x="6047486" y="2549271"/>
                </a:lnTo>
                <a:lnTo>
                  <a:pt x="6049772" y="2556154"/>
                </a:lnTo>
                <a:lnTo>
                  <a:pt x="6053201" y="2569095"/>
                </a:lnTo>
                <a:lnTo>
                  <a:pt x="6055868" y="2581948"/>
                </a:lnTo>
                <a:lnTo>
                  <a:pt x="6057900" y="2594838"/>
                </a:lnTo>
                <a:lnTo>
                  <a:pt x="6059043" y="2607868"/>
                </a:lnTo>
                <a:lnTo>
                  <a:pt x="6059424" y="2621394"/>
                </a:lnTo>
                <a:lnTo>
                  <a:pt x="6078474" y="2620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252984" y="280377"/>
            <a:ext cx="990600" cy="725170"/>
            <a:chOff x="252984" y="280377"/>
            <a:chExt cx="990600" cy="725170"/>
          </a:xfrm>
        </p:grpSpPr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4132" y="280377"/>
              <a:ext cx="949439" cy="34903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9080" y="329209"/>
              <a:ext cx="962444" cy="38491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20040" y="306323"/>
              <a:ext cx="847725" cy="204470"/>
            </a:xfrm>
            <a:custGeom>
              <a:avLst/>
              <a:gdLst/>
              <a:ahLst/>
              <a:cxnLst/>
              <a:rect l="l" t="t" r="r" b="b"/>
              <a:pathLst>
                <a:path w="847725" h="204470">
                  <a:moveTo>
                    <a:pt x="847344" y="0"/>
                  </a:moveTo>
                  <a:lnTo>
                    <a:pt x="0" y="0"/>
                  </a:lnTo>
                  <a:lnTo>
                    <a:pt x="0" y="204215"/>
                  </a:lnTo>
                  <a:lnTo>
                    <a:pt x="847344" y="204215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20040" y="510539"/>
              <a:ext cx="847725" cy="43180"/>
            </a:xfrm>
            <a:custGeom>
              <a:avLst/>
              <a:gdLst/>
              <a:ahLst/>
              <a:cxnLst/>
              <a:rect l="l" t="t" r="r" b="b"/>
              <a:pathLst>
                <a:path w="847725" h="43179">
                  <a:moveTo>
                    <a:pt x="76200" y="0"/>
                  </a:moveTo>
                  <a:lnTo>
                    <a:pt x="0" y="0"/>
                  </a:lnTo>
                  <a:lnTo>
                    <a:pt x="76200" y="42672"/>
                  </a:lnTo>
                  <a:lnTo>
                    <a:pt x="76200" y="0"/>
                  </a:lnTo>
                  <a:close/>
                </a:path>
                <a:path w="847725" h="43179">
                  <a:moveTo>
                    <a:pt x="847344" y="0"/>
                  </a:moveTo>
                  <a:lnTo>
                    <a:pt x="769620" y="0"/>
                  </a:lnTo>
                  <a:lnTo>
                    <a:pt x="769620" y="42672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8036" y="568452"/>
              <a:ext cx="955547" cy="3520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2984" y="617169"/>
              <a:ext cx="968489" cy="38790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13944" y="594359"/>
              <a:ext cx="853440" cy="207645"/>
            </a:xfrm>
            <a:custGeom>
              <a:avLst/>
              <a:gdLst/>
              <a:ahLst/>
              <a:cxnLst/>
              <a:rect l="l" t="t" r="r" b="b"/>
              <a:pathLst>
                <a:path w="853440" h="207645">
                  <a:moveTo>
                    <a:pt x="853440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853440" y="207263"/>
                  </a:lnTo>
                  <a:lnTo>
                    <a:pt x="853440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8036" y="775677"/>
              <a:ext cx="178308" cy="14469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13944" y="801623"/>
              <a:ext cx="76200" cy="43180"/>
            </a:xfrm>
            <a:custGeom>
              <a:avLst/>
              <a:gdLst/>
              <a:ahLst/>
              <a:cxnLst/>
              <a:rect l="l" t="t" r="r" b="b"/>
              <a:pathLst>
                <a:path w="76200" h="43180">
                  <a:moveTo>
                    <a:pt x="76200" y="0"/>
                  </a:moveTo>
                  <a:lnTo>
                    <a:pt x="0" y="0"/>
                  </a:lnTo>
                  <a:lnTo>
                    <a:pt x="76200" y="42672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3752" y="775677"/>
              <a:ext cx="179793" cy="14469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089659" y="801623"/>
              <a:ext cx="78105" cy="43180"/>
            </a:xfrm>
            <a:custGeom>
              <a:avLst/>
              <a:gdLst/>
              <a:ahLst/>
              <a:cxnLst/>
              <a:rect l="l" t="t" r="r" b="b"/>
              <a:pathLst>
                <a:path w="78105" h="43180">
                  <a:moveTo>
                    <a:pt x="77724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77724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915924" y="2862072"/>
            <a:ext cx="1399540" cy="500380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102870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810"/>
              </a:spcBef>
            </a:pPr>
            <a:r>
              <a:rPr sz="1200" b="1" spc="-15" dirty="0">
                <a:latin typeface="Calibri"/>
                <a:cs typeface="Calibri"/>
              </a:rPr>
              <a:t>HashTable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628644" y="2862072"/>
            <a:ext cx="1399540" cy="500380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102870" rIns="0" bIns="0" rtlCol="0">
            <a:spAutoFit/>
          </a:bodyPr>
          <a:lstStyle/>
          <a:p>
            <a:pPr marL="382905">
              <a:lnSpc>
                <a:spcPct val="100000"/>
              </a:lnSpc>
              <a:spcBef>
                <a:spcPts val="810"/>
              </a:spcBef>
            </a:pPr>
            <a:r>
              <a:rPr sz="1200" b="1" spc="-5" dirty="0">
                <a:latin typeface="Calibri"/>
                <a:cs typeface="Calibri"/>
              </a:rPr>
              <a:t>HashMap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402323" y="2862072"/>
            <a:ext cx="1399540" cy="500380"/>
          </a:xfrm>
          <a:prstGeom prst="rect">
            <a:avLst/>
          </a:prstGeom>
          <a:solidFill>
            <a:srgbClr val="00AFEF"/>
          </a:solidFill>
        </p:spPr>
        <p:txBody>
          <a:bodyPr vert="horz" wrap="square" lIns="0" tIns="102870" rIns="0" bIns="0" rtlCol="0">
            <a:spAutoFit/>
          </a:bodyPr>
          <a:lstStyle/>
          <a:p>
            <a:pPr marL="242570">
              <a:lnSpc>
                <a:spcPct val="100000"/>
              </a:lnSpc>
              <a:spcBef>
                <a:spcPts val="810"/>
              </a:spcBef>
            </a:pPr>
            <a:r>
              <a:rPr sz="1200" b="1" spc="-10" dirty="0">
                <a:latin typeface="Calibri"/>
                <a:cs typeface="Calibri"/>
              </a:rPr>
              <a:t>NavigableMap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765291" y="1932432"/>
            <a:ext cx="1399540" cy="500380"/>
          </a:xfrm>
          <a:prstGeom prst="rect">
            <a:avLst/>
          </a:prstGeom>
          <a:solidFill>
            <a:srgbClr val="00AFEF"/>
          </a:solidFill>
        </p:spPr>
        <p:txBody>
          <a:bodyPr vert="horz" wrap="square" lIns="0" tIns="102235" rIns="0" bIns="0" rtlCol="0">
            <a:spAutoFit/>
          </a:bodyPr>
          <a:lstStyle/>
          <a:p>
            <a:pPr marL="381635">
              <a:lnSpc>
                <a:spcPct val="100000"/>
              </a:lnSpc>
              <a:spcBef>
                <a:spcPts val="805"/>
              </a:spcBef>
            </a:pPr>
            <a:r>
              <a:rPr sz="1200" b="1" spc="-5" dirty="0">
                <a:latin typeface="Calibri"/>
                <a:cs typeface="Calibri"/>
              </a:rPr>
              <a:t>SortedMap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628644" y="3941064"/>
            <a:ext cx="1399540" cy="501650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127000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1000"/>
              </a:spcBef>
            </a:pPr>
            <a:r>
              <a:rPr sz="1200" b="1" spc="-10" dirty="0">
                <a:latin typeface="Calibri"/>
                <a:cs typeface="Calibri"/>
              </a:rPr>
              <a:t>LinkedHashMap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964680" y="3941064"/>
            <a:ext cx="1399540" cy="501650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127000" rIns="0" bIns="0" rtlCol="0">
            <a:spAutoFit/>
          </a:bodyPr>
          <a:lstStyle/>
          <a:p>
            <a:pPr marL="396875">
              <a:lnSpc>
                <a:spcPct val="100000"/>
              </a:lnSpc>
              <a:spcBef>
                <a:spcPts val="1000"/>
              </a:spcBef>
            </a:pPr>
            <a:r>
              <a:rPr sz="1200" b="1" spc="-15" dirty="0">
                <a:latin typeface="Calibri"/>
                <a:cs typeface="Calibri"/>
              </a:rPr>
              <a:t>TreeMap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334769" y="291465"/>
            <a:ext cx="5911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Interface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286002" y="579501"/>
            <a:ext cx="340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333756" y="1270825"/>
            <a:ext cx="8700770" cy="3720465"/>
            <a:chOff x="333756" y="1270825"/>
            <a:chExt cx="8700770" cy="3720465"/>
          </a:xfrm>
        </p:grpSpPr>
        <p:sp>
          <p:nvSpPr>
            <p:cNvPr id="70" name="object 70"/>
            <p:cNvSpPr/>
            <p:nvPr/>
          </p:nvSpPr>
          <p:spPr>
            <a:xfrm>
              <a:off x="333756" y="1275588"/>
              <a:ext cx="795020" cy="0"/>
            </a:xfrm>
            <a:custGeom>
              <a:avLst/>
              <a:gdLst/>
              <a:ahLst/>
              <a:cxnLst/>
              <a:rect l="l" t="t" r="r" b="b"/>
              <a:pathLst>
                <a:path w="795019">
                  <a:moveTo>
                    <a:pt x="0" y="0"/>
                  </a:moveTo>
                  <a:lnTo>
                    <a:pt x="794842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37348" y="4732020"/>
              <a:ext cx="1296924" cy="259079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307340" y="867917"/>
            <a:ext cx="1832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8835" algn="l"/>
                <a:tab pos="1064260" algn="l"/>
              </a:tabLst>
            </a:pPr>
            <a:r>
              <a:rPr sz="1200" b="1" u="dash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	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Implements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318005" y="1155953"/>
            <a:ext cx="5219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nds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971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Map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443990"/>
            <a:ext cx="8143240" cy="17418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Unlike List</a:t>
            </a:r>
            <a:r>
              <a:rPr sz="105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Set,</a:t>
            </a:r>
            <a:r>
              <a:rPr sz="105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001F5F"/>
                </a:solidFill>
                <a:latin typeface="Calibri"/>
                <a:cs typeface="Calibri"/>
              </a:rPr>
              <a:t>Map</a:t>
            </a:r>
            <a:r>
              <a:rPr sz="105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does</a:t>
            </a:r>
            <a:r>
              <a:rPr sz="105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not</a:t>
            </a:r>
            <a:r>
              <a:rPr sz="105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001F5F"/>
                </a:solidFill>
                <a:latin typeface="Calibri"/>
                <a:cs typeface="Calibri"/>
              </a:rPr>
              <a:t>implement</a:t>
            </a:r>
            <a:r>
              <a:rPr sz="105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Collection</a:t>
            </a:r>
            <a:r>
              <a:rPr sz="105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interface.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001F5F"/>
                </a:solidFill>
                <a:latin typeface="Calibri"/>
                <a:cs typeface="Calibri"/>
              </a:rPr>
              <a:t>It</a:t>
            </a:r>
            <a:r>
              <a:rPr sz="105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105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collection</a:t>
            </a:r>
            <a:r>
              <a:rPr sz="105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sz="10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b="1" i="1" spc="-5" dirty="0">
                <a:solidFill>
                  <a:srgbClr val="001F5F"/>
                </a:solidFill>
                <a:latin typeface="Calibri"/>
                <a:cs typeface="Calibri"/>
              </a:rPr>
              <a:t>key-value</a:t>
            </a:r>
            <a:r>
              <a:rPr sz="1050" b="1" i="1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b="1" i="1" spc="-5" dirty="0">
                <a:solidFill>
                  <a:srgbClr val="001F5F"/>
                </a:solidFill>
                <a:latin typeface="Calibri"/>
                <a:cs typeface="Calibri"/>
              </a:rPr>
              <a:t>pairs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.</a:t>
            </a:r>
            <a:endParaRPr sz="10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sz="1050" dirty="0">
                <a:latin typeface="Calibri"/>
                <a:cs typeface="Calibri"/>
              </a:rPr>
              <a:t>A map </a:t>
            </a:r>
            <a:r>
              <a:rPr sz="1050" spc="-5" dirty="0">
                <a:latin typeface="Calibri"/>
                <a:cs typeface="Calibri"/>
              </a:rPr>
              <a:t>contains </a:t>
            </a:r>
            <a:r>
              <a:rPr sz="1050" dirty="0">
                <a:latin typeface="Calibri"/>
                <a:cs typeface="Calibri"/>
              </a:rPr>
              <a:t>values on </a:t>
            </a:r>
            <a:r>
              <a:rPr sz="1050" spc="-5" dirty="0">
                <a:latin typeface="Calibri"/>
                <a:cs typeface="Calibri"/>
              </a:rPr>
              <a:t>the basis </a:t>
            </a:r>
            <a:r>
              <a:rPr sz="1050" dirty="0">
                <a:latin typeface="Calibri"/>
                <a:cs typeface="Calibri"/>
              </a:rPr>
              <a:t>of key, i.e. key and value pair. </a:t>
            </a:r>
            <a:r>
              <a:rPr sz="1050" spc="-5" dirty="0">
                <a:latin typeface="Calibri"/>
                <a:cs typeface="Calibri"/>
              </a:rPr>
              <a:t>Each </a:t>
            </a:r>
            <a:r>
              <a:rPr sz="1050" dirty="0">
                <a:latin typeface="Calibri"/>
                <a:cs typeface="Calibri"/>
              </a:rPr>
              <a:t>key and value </a:t>
            </a:r>
            <a:r>
              <a:rPr sz="1050" spc="-5" dirty="0">
                <a:latin typeface="Calibri"/>
                <a:cs typeface="Calibri"/>
              </a:rPr>
              <a:t>pair </a:t>
            </a:r>
            <a:r>
              <a:rPr sz="1050" dirty="0">
                <a:latin typeface="Calibri"/>
                <a:cs typeface="Calibri"/>
              </a:rPr>
              <a:t>is known as an </a:t>
            </a:r>
            <a:r>
              <a:rPr sz="1050" spc="-5" dirty="0">
                <a:latin typeface="Calibri"/>
                <a:cs typeface="Calibri"/>
              </a:rPr>
              <a:t>entry. </a:t>
            </a:r>
            <a:r>
              <a:rPr sz="1050" dirty="0">
                <a:latin typeface="Calibri"/>
                <a:cs typeface="Calibri"/>
              </a:rPr>
              <a:t>A Map </a:t>
            </a:r>
            <a:r>
              <a:rPr sz="1050" spc="-5" dirty="0">
                <a:latin typeface="Calibri"/>
                <a:cs typeface="Calibri"/>
              </a:rPr>
              <a:t>contains </a:t>
            </a:r>
            <a:r>
              <a:rPr sz="1050" b="1" i="1" spc="-5" dirty="0">
                <a:latin typeface="Calibri"/>
                <a:cs typeface="Calibri"/>
              </a:rPr>
              <a:t>unique keys</a:t>
            </a:r>
            <a:r>
              <a:rPr sz="1050" spc="-5" dirty="0">
                <a:latin typeface="Calibri"/>
                <a:cs typeface="Calibri"/>
              </a:rPr>
              <a:t>. Duplicate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values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are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allowed.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050" dirty="0">
                <a:latin typeface="Calibri"/>
                <a:cs typeface="Calibri"/>
              </a:rPr>
              <a:t>A map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is</a:t>
            </a:r>
            <a:r>
              <a:rPr sz="1050" spc="-5" dirty="0">
                <a:latin typeface="Calibri"/>
                <a:cs typeface="Calibri"/>
              </a:rPr>
              <a:t> useful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if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you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have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search, update </a:t>
            </a:r>
            <a:r>
              <a:rPr sz="1050" dirty="0">
                <a:latin typeface="Calibri"/>
                <a:cs typeface="Calibri"/>
              </a:rPr>
              <a:t>or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delete </a:t>
            </a:r>
            <a:r>
              <a:rPr sz="1050" dirty="0">
                <a:latin typeface="Calibri"/>
                <a:cs typeface="Calibri"/>
              </a:rPr>
              <a:t>elements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on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basis </a:t>
            </a:r>
            <a:r>
              <a:rPr sz="1050" dirty="0">
                <a:latin typeface="Calibri"/>
                <a:cs typeface="Calibri"/>
              </a:rPr>
              <a:t>of a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key.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libri"/>
              <a:cs typeface="Calibri"/>
            </a:endParaRPr>
          </a:p>
          <a:p>
            <a:pPr marL="12700" marR="3713479">
              <a:lnSpc>
                <a:spcPct val="100000"/>
              </a:lnSpc>
            </a:pPr>
            <a:r>
              <a:rPr sz="1050" spc="-5" dirty="0">
                <a:latin typeface="Calibri"/>
                <a:cs typeface="Calibri"/>
              </a:rPr>
              <a:t>There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are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two</a:t>
            </a:r>
            <a:r>
              <a:rPr sz="1050" spc="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interfaces for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implementing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Map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in</a:t>
            </a:r>
            <a:r>
              <a:rPr sz="1050" spc="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java: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Map</a:t>
            </a:r>
            <a:r>
              <a:rPr sz="1050" spc="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and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SortedMap,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and </a:t>
            </a:r>
            <a:r>
              <a:rPr sz="1050" spc="-2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three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classes: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HashMap,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LinkedHashMap,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and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TreeMap.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1879" y="3276604"/>
            <a:ext cx="7355205" cy="1866900"/>
            <a:chOff x="351879" y="3276604"/>
            <a:chExt cx="7355205" cy="18669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879" y="3276604"/>
              <a:ext cx="7355152" cy="18668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39" y="3435095"/>
              <a:ext cx="6858000" cy="1513331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511301" y="1210817"/>
            <a:ext cx="2693670" cy="0"/>
          </a:xfrm>
          <a:custGeom>
            <a:avLst/>
            <a:gdLst/>
            <a:ahLst/>
            <a:cxnLst/>
            <a:rect l="l" t="t" r="r" b="b"/>
            <a:pathLst>
              <a:path w="2693670">
                <a:moveTo>
                  <a:pt x="0" y="0"/>
                </a:moveTo>
                <a:lnTo>
                  <a:pt x="269367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3044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Hash</a:t>
            </a:r>
            <a:r>
              <a:rPr spc="-265" dirty="0">
                <a:solidFill>
                  <a:srgbClr val="000000"/>
                </a:solidFill>
              </a:rPr>
              <a:t>T</a:t>
            </a:r>
            <a:r>
              <a:rPr dirty="0">
                <a:solidFill>
                  <a:srgbClr val="000000"/>
                </a:solidFill>
              </a:rPr>
              <a:t>able</a:t>
            </a:r>
          </a:p>
        </p:txBody>
      </p:sp>
      <p:sp>
        <p:nvSpPr>
          <p:cNvPr id="4" name="object 4"/>
          <p:cNvSpPr/>
          <p:nvPr/>
        </p:nvSpPr>
        <p:spPr>
          <a:xfrm>
            <a:off x="323088" y="2016251"/>
            <a:ext cx="3601720" cy="1143000"/>
          </a:xfrm>
          <a:custGeom>
            <a:avLst/>
            <a:gdLst/>
            <a:ahLst/>
            <a:cxnLst/>
            <a:rect l="l" t="t" r="r" b="b"/>
            <a:pathLst>
              <a:path w="3601720" h="1143000">
                <a:moveTo>
                  <a:pt x="3601212" y="0"/>
                </a:moveTo>
                <a:lnTo>
                  <a:pt x="0" y="0"/>
                </a:lnTo>
                <a:lnTo>
                  <a:pt x="0" y="1143000"/>
                </a:lnTo>
                <a:lnTo>
                  <a:pt x="3601212" y="1143000"/>
                </a:lnTo>
                <a:lnTo>
                  <a:pt x="3601212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7321" y="2015490"/>
            <a:ext cx="3011805" cy="3327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90500" marR="5080" indent="-178435">
              <a:lnSpc>
                <a:spcPts val="1090"/>
              </a:lnSpc>
              <a:spcBef>
                <a:spcPts val="33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Hashtable&lt;K,V&gt;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extends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Dictionary&lt;K,V&gt;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implements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Map&lt;K,V&gt;,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Cloneable,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Serializable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7697" y="2707639"/>
            <a:ext cx="2940050" cy="398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K: It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maintained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map. </a:t>
            </a:r>
            <a:r>
              <a:rPr sz="1200" spc="-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V: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mapped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23638" y="1948052"/>
            <a:ext cx="3887470" cy="36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Java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Hashtable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implements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hash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table,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maps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Uses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hashing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technique.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3638" y="2451354"/>
            <a:ext cx="409638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Hashing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converting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integer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value.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integer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value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helps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5" dirty="0">
                <a:latin typeface="Calibri"/>
                <a:cs typeface="Calibri"/>
              </a:rPr>
              <a:t> indexing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faster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searches.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23638" y="2954274"/>
            <a:ext cx="391350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A Hashtable is an array of a </a:t>
            </a:r>
            <a:r>
              <a:rPr sz="1100" spc="-5" dirty="0">
                <a:latin typeface="Calibri"/>
                <a:cs typeface="Calibri"/>
              </a:rPr>
              <a:t>list. Each list </a:t>
            </a:r>
            <a:r>
              <a:rPr sz="1100" dirty="0">
                <a:latin typeface="Calibri"/>
                <a:cs typeface="Calibri"/>
              </a:rPr>
              <a:t>is known as a </a:t>
            </a:r>
            <a:r>
              <a:rPr sz="1100" spc="-5" dirty="0">
                <a:latin typeface="Calibri"/>
                <a:cs typeface="Calibri"/>
              </a:rPr>
              <a:t>bucket. The 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position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bucket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identified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calling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hashcode()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method.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23638" y="3387238"/>
            <a:ext cx="2636520" cy="77660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Hashtable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based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Calibri"/>
              <a:cs typeface="Calibri"/>
            </a:endParaRPr>
          </a:p>
          <a:p>
            <a:pPr marL="6604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659765" algn="l"/>
                <a:tab pos="660400" algn="l"/>
              </a:tabLst>
            </a:pPr>
            <a:r>
              <a:rPr sz="1100" spc="-5" dirty="0">
                <a:latin typeface="Calibri"/>
                <a:cs typeface="Calibri"/>
              </a:rPr>
              <a:t>Contains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unique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elements.</a:t>
            </a:r>
            <a:endParaRPr sz="1100">
              <a:latin typeface="Calibri"/>
              <a:cs typeface="Calibri"/>
            </a:endParaRPr>
          </a:p>
          <a:p>
            <a:pPr marL="6604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659765" algn="l"/>
                <a:tab pos="660400" algn="l"/>
              </a:tabLst>
            </a:pPr>
            <a:r>
              <a:rPr sz="1100" dirty="0">
                <a:latin typeface="Calibri"/>
                <a:cs typeface="Calibri"/>
              </a:rPr>
              <a:t>Doesn't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allow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null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44746" y="1780794"/>
            <a:ext cx="0" cy="2880360"/>
          </a:xfrm>
          <a:custGeom>
            <a:avLst/>
            <a:gdLst/>
            <a:ahLst/>
            <a:cxnLst/>
            <a:rect l="l" t="t" r="r" b="b"/>
            <a:pathLst>
              <a:path h="2880360">
                <a:moveTo>
                  <a:pt x="0" y="0"/>
                </a:moveTo>
                <a:lnTo>
                  <a:pt x="0" y="2880321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39877"/>
            <a:ext cx="788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IDE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5731" y="1515567"/>
            <a:ext cx="3197225" cy="2038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SzPct val="145454"/>
              <a:buChar char="▪"/>
              <a:tabLst>
                <a:tab pos="354965" algn="l"/>
                <a:tab pos="355600" algn="l"/>
              </a:tabLst>
            </a:pPr>
            <a:r>
              <a:rPr sz="1100" dirty="0">
                <a:latin typeface="Calibri"/>
                <a:cs typeface="Calibri"/>
              </a:rPr>
              <a:t>A </a:t>
            </a:r>
            <a:r>
              <a:rPr sz="1100" spc="-5" dirty="0">
                <a:latin typeface="Calibri"/>
                <a:cs typeface="Calibri"/>
              </a:rPr>
              <a:t>software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suite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consolidates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basic </a:t>
            </a:r>
            <a:r>
              <a:rPr sz="1100" dirty="0">
                <a:latin typeface="Calibri"/>
                <a:cs typeface="Calibri"/>
              </a:rPr>
              <a:t>tools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test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software.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buSzPct val="145454"/>
              <a:buFont typeface="Arial MT"/>
              <a:buChar char="▪"/>
              <a:tabLst>
                <a:tab pos="355600" algn="l"/>
              </a:tabLst>
            </a:pPr>
            <a:r>
              <a:rPr sz="1100" dirty="0">
                <a:latin typeface="Calibri"/>
                <a:cs typeface="Calibri"/>
              </a:rPr>
              <a:t>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IDE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typically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editor,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compiler </a:t>
            </a:r>
            <a:r>
              <a:rPr sz="1100" spc="-2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 interpreter, and a </a:t>
            </a:r>
            <a:r>
              <a:rPr sz="1100" spc="-5" dirty="0">
                <a:latin typeface="Calibri"/>
                <a:cs typeface="Calibri"/>
              </a:rPr>
              <a:t>debugger, accessed </a:t>
            </a:r>
            <a:r>
              <a:rPr sz="1100" dirty="0">
                <a:latin typeface="Calibri"/>
                <a:cs typeface="Calibri"/>
              </a:rPr>
              <a:t>through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single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graphical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user</a:t>
            </a:r>
            <a:r>
              <a:rPr sz="1100" dirty="0">
                <a:latin typeface="Calibri"/>
                <a:cs typeface="Calibri"/>
              </a:rPr>
              <a:t> interface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(GUI)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▪"/>
            </a:pPr>
            <a:endParaRPr sz="10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SzPct val="145454"/>
              <a:buFont typeface="Arial MT"/>
              <a:buChar char="▪"/>
              <a:tabLst>
                <a:tab pos="354965" algn="l"/>
                <a:tab pos="355600" algn="l"/>
              </a:tabLst>
            </a:pPr>
            <a:r>
              <a:rPr sz="1100" dirty="0">
                <a:latin typeface="Calibri"/>
                <a:cs typeface="Calibri"/>
              </a:rPr>
              <a:t>Popular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IDEs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Eclipse,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NetBeans,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Codenvy,</a:t>
            </a:r>
            <a:endParaRPr sz="11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IntelliJ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BlueJ.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355600" marR="719455" indent="-342900">
              <a:lnSpc>
                <a:spcPct val="100000"/>
              </a:lnSpc>
              <a:buSzPct val="145454"/>
              <a:buFont typeface="Arial MT"/>
              <a:buChar char="▪"/>
              <a:tabLst>
                <a:tab pos="354965" algn="l"/>
                <a:tab pos="355600" algn="l"/>
              </a:tabLst>
            </a:pPr>
            <a:r>
              <a:rPr sz="1100" dirty="0">
                <a:latin typeface="Calibri"/>
                <a:cs typeface="Calibri"/>
              </a:rPr>
              <a:t>Download </a:t>
            </a:r>
            <a:r>
              <a:rPr sz="1100" spc="-5" dirty="0">
                <a:latin typeface="Calibri"/>
                <a:cs typeface="Calibri"/>
              </a:rPr>
              <a:t>Eclipse from </a:t>
            </a:r>
            <a:r>
              <a:rPr sz="11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1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https://www.eclipse.org/downloads/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53434" y="1523238"/>
            <a:ext cx="0" cy="2418080"/>
          </a:xfrm>
          <a:custGeom>
            <a:avLst/>
            <a:gdLst/>
            <a:ahLst/>
            <a:cxnLst/>
            <a:rect l="l" t="t" r="r" b="b"/>
            <a:pathLst>
              <a:path h="2418079">
                <a:moveTo>
                  <a:pt x="0" y="0"/>
                </a:moveTo>
                <a:lnTo>
                  <a:pt x="0" y="241758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6289" y="1571186"/>
            <a:ext cx="4745805" cy="23699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3944" y="1578863"/>
            <a:ext cx="4680204" cy="2304288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058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HashMap</a:t>
            </a:r>
          </a:p>
        </p:txBody>
      </p:sp>
      <p:sp>
        <p:nvSpPr>
          <p:cNvPr id="4" name="object 4"/>
          <p:cNvSpPr/>
          <p:nvPr/>
        </p:nvSpPr>
        <p:spPr>
          <a:xfrm>
            <a:off x="323088" y="1475232"/>
            <a:ext cx="3601720" cy="1091565"/>
          </a:xfrm>
          <a:custGeom>
            <a:avLst/>
            <a:gdLst/>
            <a:ahLst/>
            <a:cxnLst/>
            <a:rect l="l" t="t" r="r" b="b"/>
            <a:pathLst>
              <a:path w="3601720" h="1091564">
                <a:moveTo>
                  <a:pt x="3601212" y="0"/>
                </a:moveTo>
                <a:lnTo>
                  <a:pt x="0" y="0"/>
                </a:lnTo>
                <a:lnTo>
                  <a:pt x="0" y="1091183"/>
                </a:lnTo>
                <a:lnTo>
                  <a:pt x="3601212" y="1091183"/>
                </a:lnTo>
                <a:lnTo>
                  <a:pt x="3601212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4837" y="1474088"/>
            <a:ext cx="3138170" cy="10414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53365" marR="5080" indent="-241300">
              <a:lnSpc>
                <a:spcPts val="1090"/>
              </a:lnSpc>
              <a:spcBef>
                <a:spcPts val="33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public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class HashMap&lt;K,V&gt; extends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AbstractMap&lt;K,V&gt; </a:t>
            </a:r>
            <a:r>
              <a:rPr sz="1100" spc="-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implements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Map&lt;K,V&gt;,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Cloneable,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Serializable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Calibri"/>
              <a:cs typeface="Calibri"/>
            </a:endParaRPr>
          </a:p>
          <a:p>
            <a:pPr marL="230504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K: It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maintained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map.</a:t>
            </a:r>
            <a:endParaRPr sz="11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7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V: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mapped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16017" y="1475994"/>
            <a:ext cx="0" cy="3328670"/>
          </a:xfrm>
          <a:custGeom>
            <a:avLst/>
            <a:gdLst/>
            <a:ahLst/>
            <a:cxnLst/>
            <a:rect l="l" t="t" r="r" b="b"/>
            <a:pathLst>
              <a:path h="3328670">
                <a:moveTo>
                  <a:pt x="0" y="0"/>
                </a:moveTo>
                <a:lnTo>
                  <a:pt x="0" y="332839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0491" y="2733802"/>
            <a:ext cx="3863975" cy="19615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5527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Java HashMap </a:t>
            </a:r>
            <a:r>
              <a:rPr sz="1050" spc="-5" dirty="0">
                <a:latin typeface="Calibri"/>
                <a:cs typeface="Calibri"/>
              </a:rPr>
              <a:t>class implements the </a:t>
            </a:r>
            <a:r>
              <a:rPr sz="1050" dirty="0">
                <a:latin typeface="Calibri"/>
                <a:cs typeface="Calibri"/>
              </a:rPr>
              <a:t>map </a:t>
            </a:r>
            <a:r>
              <a:rPr sz="1050" spc="-5" dirty="0">
                <a:latin typeface="Calibri"/>
                <a:cs typeface="Calibri"/>
              </a:rPr>
              <a:t>interface </a:t>
            </a:r>
            <a:r>
              <a:rPr sz="1050" dirty="0">
                <a:latin typeface="Calibri"/>
                <a:cs typeface="Calibri"/>
              </a:rPr>
              <a:t>by </a:t>
            </a:r>
            <a:r>
              <a:rPr sz="1050" spc="-5" dirty="0">
                <a:latin typeface="Calibri"/>
                <a:cs typeface="Calibri"/>
              </a:rPr>
              <a:t>using </a:t>
            </a:r>
            <a:r>
              <a:rPr sz="1050" dirty="0">
                <a:latin typeface="Calibri"/>
                <a:cs typeface="Calibri"/>
              </a:rPr>
              <a:t>a </a:t>
            </a:r>
            <a:r>
              <a:rPr sz="1050" spc="-5" dirty="0">
                <a:latin typeface="Calibri"/>
                <a:cs typeface="Calibri"/>
              </a:rPr>
              <a:t>hash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table.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050" spc="-5" dirty="0">
                <a:latin typeface="Calibri"/>
                <a:cs typeface="Calibri"/>
              </a:rPr>
              <a:t>This implementation </a:t>
            </a:r>
            <a:r>
              <a:rPr sz="1050" dirty="0">
                <a:latin typeface="Calibri"/>
                <a:cs typeface="Calibri"/>
              </a:rPr>
              <a:t>provides </a:t>
            </a:r>
            <a:r>
              <a:rPr sz="1050" spc="-5" dirty="0">
                <a:latin typeface="Calibri"/>
                <a:cs typeface="Calibri"/>
              </a:rPr>
              <a:t>constant-time performance for the basic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operations </a:t>
            </a:r>
            <a:r>
              <a:rPr sz="1050" dirty="0">
                <a:latin typeface="Calibri"/>
                <a:cs typeface="Calibri"/>
              </a:rPr>
              <a:t>(get and </a:t>
            </a:r>
            <a:r>
              <a:rPr sz="1050" spc="-5" dirty="0">
                <a:latin typeface="Calibri"/>
                <a:cs typeface="Calibri"/>
              </a:rPr>
              <a:t>put), assuming the hash function disperses the </a:t>
            </a:r>
            <a:r>
              <a:rPr sz="1050" dirty="0">
                <a:latin typeface="Calibri"/>
                <a:cs typeface="Calibri"/>
              </a:rPr>
              <a:t> elements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properly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among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buckets.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buSzPct val="152380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050" spc="-5" dirty="0">
                <a:latin typeface="Calibri"/>
                <a:cs typeface="Calibri"/>
              </a:rPr>
              <a:t>Contains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values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based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on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key.</a:t>
            </a:r>
            <a:endParaRPr sz="105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buSzPct val="152380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050" spc="-5" dirty="0">
                <a:latin typeface="Calibri"/>
                <a:cs typeface="Calibri"/>
              </a:rPr>
              <a:t>Contains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only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unique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keys.</a:t>
            </a:r>
            <a:endParaRPr sz="105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spcBef>
                <a:spcPts val="5"/>
              </a:spcBef>
              <a:buSzPct val="152380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050" dirty="0">
                <a:latin typeface="Calibri"/>
                <a:cs typeface="Calibri"/>
              </a:rPr>
              <a:t>May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have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one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null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key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and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multiple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null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values.</a:t>
            </a:r>
            <a:endParaRPr sz="105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buSzPct val="152380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050" dirty="0">
                <a:latin typeface="Calibri"/>
                <a:cs typeface="Calibri"/>
              </a:rPr>
              <a:t>Non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synchronized.</a:t>
            </a:r>
            <a:endParaRPr sz="105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buSzPct val="152380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050" spc="-5" dirty="0">
                <a:latin typeface="Calibri"/>
                <a:cs typeface="Calibri"/>
              </a:rPr>
              <a:t>Maintains</a:t>
            </a:r>
            <a:r>
              <a:rPr sz="1050" spc="-4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no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order.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7850" y="1509683"/>
            <a:ext cx="1932545" cy="324884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3531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LinkedHashMap</a:t>
            </a:r>
          </a:p>
        </p:txBody>
      </p:sp>
      <p:sp>
        <p:nvSpPr>
          <p:cNvPr id="4" name="object 4"/>
          <p:cNvSpPr/>
          <p:nvPr/>
        </p:nvSpPr>
        <p:spPr>
          <a:xfrm>
            <a:off x="323088" y="1475232"/>
            <a:ext cx="3889375" cy="1092835"/>
          </a:xfrm>
          <a:custGeom>
            <a:avLst/>
            <a:gdLst/>
            <a:ahLst/>
            <a:cxnLst/>
            <a:rect l="l" t="t" r="r" b="b"/>
            <a:pathLst>
              <a:path w="3889375" h="1092835">
                <a:moveTo>
                  <a:pt x="3889248" y="0"/>
                </a:moveTo>
                <a:lnTo>
                  <a:pt x="0" y="0"/>
                </a:lnTo>
                <a:lnTo>
                  <a:pt x="0" y="1092708"/>
                </a:lnTo>
                <a:lnTo>
                  <a:pt x="3889248" y="1092708"/>
                </a:lnTo>
                <a:lnTo>
                  <a:pt x="3889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9929" y="1462506"/>
            <a:ext cx="2708910" cy="1054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148590" indent="-99060">
              <a:lnSpc>
                <a:spcPct val="1227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public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class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LinkedHashMap&lt;K,V&gt;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extends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HashMap&lt;K,V&gt;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implements</a:t>
            </a:r>
            <a:r>
              <a:rPr sz="11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Map&lt;K,V&gt;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Calibri"/>
              <a:cs typeface="Calibri"/>
            </a:endParaRPr>
          </a:p>
          <a:p>
            <a:pPr marL="18415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K: It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maintained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V: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mapped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16017" y="1475994"/>
            <a:ext cx="0" cy="3328670"/>
          </a:xfrm>
          <a:custGeom>
            <a:avLst/>
            <a:gdLst/>
            <a:ahLst/>
            <a:cxnLst/>
            <a:rect l="l" t="t" r="r" b="b"/>
            <a:pathLst>
              <a:path h="3328670">
                <a:moveTo>
                  <a:pt x="0" y="0"/>
                </a:moveTo>
                <a:lnTo>
                  <a:pt x="0" y="332839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0491" y="2724099"/>
            <a:ext cx="3649979" cy="1772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90"/>
              </a:spcBef>
            </a:pPr>
            <a:r>
              <a:rPr sz="1100" dirty="0">
                <a:latin typeface="Calibri"/>
                <a:cs typeface="Calibri"/>
              </a:rPr>
              <a:t>Java LinkedHashMap class is Hashtable and Linked </a:t>
            </a:r>
            <a:r>
              <a:rPr sz="1100" spc="-5" dirty="0">
                <a:latin typeface="Calibri"/>
                <a:cs typeface="Calibri"/>
              </a:rPr>
              <a:t>list 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implementation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Map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interface,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predictable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iteration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order.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buSzPct val="145454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100" spc="-5" dirty="0">
                <a:latin typeface="Calibri"/>
                <a:cs typeface="Calibri"/>
              </a:rPr>
              <a:t>Contains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based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key.</a:t>
            </a:r>
            <a:endParaRPr sz="110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spcBef>
                <a:spcPts val="190"/>
              </a:spcBef>
              <a:buSzPct val="145454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100" spc="-5" dirty="0">
                <a:latin typeface="Calibri"/>
                <a:cs typeface="Calibri"/>
              </a:rPr>
              <a:t>Contains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unique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elements.</a:t>
            </a:r>
            <a:endParaRPr sz="110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spcBef>
                <a:spcPts val="204"/>
              </a:spcBef>
              <a:buSzPct val="145454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100" dirty="0">
                <a:latin typeface="Calibri"/>
                <a:cs typeface="Calibri"/>
              </a:rPr>
              <a:t>May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multiple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values.</a:t>
            </a:r>
            <a:endParaRPr sz="110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spcBef>
                <a:spcPts val="195"/>
              </a:spcBef>
              <a:buSzPct val="145454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100" dirty="0">
                <a:latin typeface="Calibri"/>
                <a:cs typeface="Calibri"/>
              </a:rPr>
              <a:t>Non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synchronized.</a:t>
            </a:r>
            <a:endParaRPr sz="110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spcBef>
                <a:spcPts val="204"/>
              </a:spcBef>
              <a:buSzPct val="145454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100" dirty="0">
                <a:latin typeface="Calibri"/>
                <a:cs typeface="Calibri"/>
              </a:rPr>
              <a:t>Maintains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insertion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order.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0040" y="1650497"/>
            <a:ext cx="1815075" cy="2999221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1880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>
                <a:solidFill>
                  <a:srgbClr val="000000"/>
                </a:solidFill>
              </a:rPr>
              <a:t>T</a:t>
            </a:r>
            <a:r>
              <a:rPr spc="-5" dirty="0">
                <a:solidFill>
                  <a:srgbClr val="000000"/>
                </a:solidFill>
              </a:rPr>
              <a:t>reeM</a:t>
            </a:r>
            <a:r>
              <a:rPr dirty="0">
                <a:solidFill>
                  <a:srgbClr val="000000"/>
                </a:solidFill>
              </a:rPr>
              <a:t>ap</a:t>
            </a:r>
          </a:p>
        </p:txBody>
      </p:sp>
      <p:sp>
        <p:nvSpPr>
          <p:cNvPr id="4" name="object 4"/>
          <p:cNvSpPr/>
          <p:nvPr/>
        </p:nvSpPr>
        <p:spPr>
          <a:xfrm>
            <a:off x="323088" y="1475232"/>
            <a:ext cx="3889375" cy="939165"/>
          </a:xfrm>
          <a:custGeom>
            <a:avLst/>
            <a:gdLst/>
            <a:ahLst/>
            <a:cxnLst/>
            <a:rect l="l" t="t" r="r" b="b"/>
            <a:pathLst>
              <a:path w="3889375" h="939164">
                <a:moveTo>
                  <a:pt x="3889248" y="0"/>
                </a:moveTo>
                <a:lnTo>
                  <a:pt x="0" y="0"/>
                </a:lnTo>
                <a:lnTo>
                  <a:pt x="0" y="938783"/>
                </a:lnTo>
                <a:lnTo>
                  <a:pt x="3889248" y="938783"/>
                </a:lnTo>
                <a:lnTo>
                  <a:pt x="3889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9993" y="1499996"/>
            <a:ext cx="3213735" cy="8648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0165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public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class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TreeMap&lt;K,V&gt;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extends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AbstractMap&lt;K,V&gt;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 implements</a:t>
            </a: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NavigableMap&lt;K,V&gt;,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Cloneable,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Serializable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K: It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maintained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map.</a:t>
            </a:r>
            <a:endParaRPr sz="1100">
              <a:latin typeface="Calibri"/>
              <a:cs typeface="Calibri"/>
            </a:endParaRPr>
          </a:p>
          <a:p>
            <a:pPr marL="262255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V: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mapped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16017" y="1475994"/>
            <a:ext cx="0" cy="3328670"/>
          </a:xfrm>
          <a:custGeom>
            <a:avLst/>
            <a:gdLst/>
            <a:ahLst/>
            <a:cxnLst/>
            <a:rect l="l" t="t" r="r" b="b"/>
            <a:pathLst>
              <a:path h="3328670">
                <a:moveTo>
                  <a:pt x="0" y="0"/>
                </a:moveTo>
                <a:lnTo>
                  <a:pt x="0" y="332839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0128" y="2661945"/>
            <a:ext cx="3894454" cy="151066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050" dirty="0">
                <a:latin typeface="Calibri"/>
                <a:cs typeface="Calibri"/>
              </a:rPr>
              <a:t>Java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TreeMap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class</a:t>
            </a:r>
            <a:r>
              <a:rPr sz="1050" dirty="0">
                <a:latin typeface="Calibri"/>
                <a:cs typeface="Calibri"/>
              </a:rPr>
              <a:t> is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red-black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tree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based implementation.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50" dirty="0">
                <a:latin typeface="Calibri"/>
                <a:cs typeface="Calibri"/>
              </a:rPr>
              <a:t>It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provides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efficient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means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of </a:t>
            </a:r>
            <a:r>
              <a:rPr sz="1050" spc="-5" dirty="0">
                <a:latin typeface="Calibri"/>
                <a:cs typeface="Calibri"/>
              </a:rPr>
              <a:t>storing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key-value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pairs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in</a:t>
            </a:r>
            <a:r>
              <a:rPr sz="1050" spc="-5" dirty="0">
                <a:latin typeface="Calibri"/>
                <a:cs typeface="Calibri"/>
              </a:rPr>
              <a:t> sorted </a:t>
            </a:r>
            <a:r>
              <a:rPr sz="1050" dirty="0">
                <a:latin typeface="Calibri"/>
                <a:cs typeface="Calibri"/>
              </a:rPr>
              <a:t>order.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3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5238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050" spc="-5" dirty="0">
                <a:latin typeface="Calibri"/>
                <a:cs typeface="Calibri"/>
              </a:rPr>
              <a:t>Contains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values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based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on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key.</a:t>
            </a: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190"/>
              </a:spcBef>
              <a:buSzPct val="15238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050" spc="-5" dirty="0">
                <a:latin typeface="Calibri"/>
                <a:cs typeface="Calibri"/>
              </a:rPr>
              <a:t>Contains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only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unique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elements.</a:t>
            </a: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180"/>
              </a:spcBef>
              <a:buSzPct val="15238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050" spc="-5" dirty="0">
                <a:latin typeface="Calibri"/>
                <a:cs typeface="Calibri"/>
              </a:rPr>
              <a:t>Cannot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have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null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key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but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can have</a:t>
            </a:r>
            <a:r>
              <a:rPr sz="1050" spc="-5" dirty="0">
                <a:latin typeface="Calibri"/>
                <a:cs typeface="Calibri"/>
              </a:rPr>
              <a:t> multiple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null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values.</a:t>
            </a: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195"/>
              </a:spcBef>
              <a:buSzPct val="15238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050" dirty="0">
                <a:latin typeface="Calibri"/>
                <a:cs typeface="Calibri"/>
              </a:rPr>
              <a:t>Non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synchronized.</a:t>
            </a: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195"/>
              </a:spcBef>
              <a:buSzPct val="15238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050" spc="-5" dirty="0">
                <a:latin typeface="Calibri"/>
                <a:cs typeface="Calibri"/>
              </a:rPr>
              <a:t>Maintains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ascending order.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4017" y="1523310"/>
            <a:ext cx="1840159" cy="3232258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8714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HashMap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V/s </a:t>
            </a:r>
            <a:r>
              <a:rPr spc="-990" dirty="0">
                <a:solidFill>
                  <a:srgbClr val="000000"/>
                </a:solidFill>
              </a:rPr>
              <a:t> </a:t>
            </a:r>
            <a:r>
              <a:rPr spc="-30" dirty="0">
                <a:solidFill>
                  <a:srgbClr val="000000"/>
                </a:solidFill>
              </a:rPr>
              <a:t>HashTable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77214" y="2133345"/>
          <a:ext cx="7560945" cy="22322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0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0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HashMap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Hashtable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067">
                <a:tc>
                  <a:txBody>
                    <a:bodyPr/>
                    <a:lstStyle/>
                    <a:p>
                      <a:pPr marL="132715" marR="12446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HashMap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non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synchronized.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not-thread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safe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can't </a:t>
                      </a:r>
                      <a:r>
                        <a:rPr sz="1100" spc="-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 shared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between many threads without proper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synchronization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code.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391920" marR="188595" indent="-1193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Hashtable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synchronized.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thread-safe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shared </a:t>
                      </a:r>
                      <a:r>
                        <a:rPr sz="1100" spc="-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many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threads.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HashMap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allows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null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key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multiple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null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values.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Hashtable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doesn't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allow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any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null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key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value.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4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HashMap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fast.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Hashtable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slow.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5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HashMap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inherits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AbstractMap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class.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Hashtable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inherits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Dictionary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class.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700277"/>
              <a:ext cx="4104640" cy="3816350"/>
            </a:xfrm>
            <a:custGeom>
              <a:avLst/>
              <a:gdLst/>
              <a:ahLst/>
              <a:cxnLst/>
              <a:rect l="l" t="t" r="r" b="b"/>
              <a:pathLst>
                <a:path w="4104640" h="3816350">
                  <a:moveTo>
                    <a:pt x="0" y="3816096"/>
                  </a:moveTo>
                  <a:lnTo>
                    <a:pt x="4104132" y="3816096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3816096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239776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1</a:t>
            </a:r>
            <a:r>
              <a:rPr sz="6600" dirty="0">
                <a:latin typeface="Calibri"/>
                <a:cs typeface="Calibri"/>
              </a:rPr>
              <a:t>4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40197" y="1008379"/>
            <a:ext cx="1490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Write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Java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programs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0197" y="1451203"/>
            <a:ext cx="2004695" cy="421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Check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5" dirty="0">
                <a:latin typeface="Calibri"/>
                <a:cs typeface="Calibri"/>
              </a:rPr>
              <a:t>particular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exists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endParaRPr sz="1100">
              <a:latin typeface="Calibri"/>
              <a:cs typeface="Calibri"/>
            </a:endParaRPr>
          </a:p>
          <a:p>
            <a:pPr marL="2032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hashmap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40197" y="2124201"/>
            <a:ext cx="2298700" cy="137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255" indent="-250190">
              <a:lnSpc>
                <a:spcPts val="1700"/>
              </a:lnSpc>
              <a:buSzPct val="181818"/>
              <a:buAutoNum type="arabicPeriod" startAt="2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Iterate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through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hashtable</a:t>
            </a:r>
            <a:r>
              <a:rPr sz="120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  <a:p>
            <a:pPr marL="234950" marR="341630" indent="-222885">
              <a:lnSpc>
                <a:spcPct val="102499"/>
              </a:lnSpc>
              <a:spcBef>
                <a:spcPts val="1380"/>
              </a:spcBef>
              <a:buSzPct val="181818"/>
              <a:buAutoNum type="arabicPeriod" startAt="2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Remove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value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pair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hashtable.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rabicPeriod" startAt="2"/>
            </a:pPr>
            <a:endParaRPr sz="1100">
              <a:latin typeface="Calibri"/>
              <a:cs typeface="Calibri"/>
            </a:endParaRPr>
          </a:p>
          <a:p>
            <a:pPr marL="262255" indent="-250190">
              <a:lnSpc>
                <a:spcPct val="100000"/>
              </a:lnSpc>
              <a:buSzPct val="181818"/>
              <a:buAutoNum type="arabicPeriod" startAt="2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Convert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map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</a:t>
            </a:r>
            <a:r>
              <a:rPr sz="120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636645" cy="5143500"/>
            <a:chOff x="0" y="0"/>
            <a:chExt cx="3636645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636645" cy="5143500"/>
            </a:xfrm>
            <a:custGeom>
              <a:avLst/>
              <a:gdLst/>
              <a:ahLst/>
              <a:cxnLst/>
              <a:rect l="l" t="t" r="r" b="b"/>
              <a:pathLst>
                <a:path w="3636645" h="5143500">
                  <a:moveTo>
                    <a:pt x="3636264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3636264" y="5143500"/>
                  </a:lnTo>
                  <a:lnTo>
                    <a:pt x="3636264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Assignment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641" y="1052017"/>
            <a:ext cx="64706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8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03603" y="1347216"/>
            <a:ext cx="0" cy="942975"/>
          </a:xfrm>
          <a:custGeom>
            <a:avLst/>
            <a:gdLst/>
            <a:ahLst/>
            <a:cxnLst/>
            <a:rect l="l" t="t" r="r" b="b"/>
            <a:pathLst>
              <a:path h="942975">
                <a:moveTo>
                  <a:pt x="0" y="0"/>
                </a:moveTo>
                <a:lnTo>
                  <a:pt x="0" y="942975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03294" y="368630"/>
            <a:ext cx="17633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Write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java</a:t>
            </a:r>
            <a:r>
              <a:rPr sz="1400" spc="-10" dirty="0">
                <a:latin typeface="Calibri"/>
                <a:cs typeface="Calibri"/>
              </a:rPr>
              <a:t> programs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 </a:t>
            </a:r>
            <a:r>
              <a:rPr sz="1400" dirty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03294" y="778230"/>
            <a:ext cx="3611879" cy="38227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39065" marR="5080" indent="-127000">
              <a:lnSpc>
                <a:spcPts val="1400"/>
              </a:lnSpc>
              <a:spcBef>
                <a:spcPts val="160"/>
              </a:spcBef>
            </a:pPr>
            <a:r>
              <a:rPr sz="1400" dirty="0">
                <a:latin typeface="Calibri"/>
                <a:cs typeface="Calibri"/>
              </a:rPr>
              <a:t>1.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Find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duplicate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characters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their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occurrences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count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using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HashMap.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42917" y="1336928"/>
            <a:ext cx="1367155" cy="193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5"/>
              </a:lnSpc>
            </a:pPr>
            <a:r>
              <a:rPr sz="1400" dirty="0">
                <a:latin typeface="Calibri"/>
                <a:cs typeface="Calibri"/>
              </a:rPr>
              <a:t>2.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Reverse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Arraylist.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42917" y="1718310"/>
            <a:ext cx="2589530" cy="193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5"/>
              </a:lnSpc>
            </a:pPr>
            <a:r>
              <a:rPr sz="1400" dirty="0">
                <a:latin typeface="Calibri"/>
                <a:cs typeface="Calibri"/>
              </a:rPr>
              <a:t>3. </a:t>
            </a:r>
            <a:r>
              <a:rPr sz="1100" spc="-5" dirty="0">
                <a:latin typeface="Calibri"/>
                <a:cs typeface="Calibri"/>
              </a:rPr>
              <a:t>Check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particular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exists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HashTable.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42917" y="2099310"/>
            <a:ext cx="1942464" cy="193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5"/>
              </a:lnSpc>
            </a:pPr>
            <a:r>
              <a:rPr sz="1400" dirty="0">
                <a:latin typeface="Calibri"/>
                <a:cs typeface="Calibri"/>
              </a:rPr>
              <a:t>4.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Convert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map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list.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03294" y="2441905"/>
            <a:ext cx="3070860" cy="1383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7329" indent="-175895">
              <a:lnSpc>
                <a:spcPct val="100000"/>
              </a:lnSpc>
              <a:spcBef>
                <a:spcPts val="105"/>
              </a:spcBef>
              <a:buSzPct val="127272"/>
              <a:buAutoNum type="arabicPeriod" startAt="5"/>
              <a:tabLst>
                <a:tab pos="227965" algn="l"/>
              </a:tabLst>
            </a:pPr>
            <a:r>
              <a:rPr sz="1100" spc="-5" dirty="0">
                <a:latin typeface="Calibri"/>
                <a:cs typeface="Calibri"/>
              </a:rPr>
              <a:t>Copy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HashSet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Object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rabicPeriod" startAt="5"/>
            </a:pPr>
            <a:endParaRPr sz="1050">
              <a:latin typeface="Calibri"/>
              <a:cs typeface="Calibri"/>
            </a:endParaRPr>
          </a:p>
          <a:p>
            <a:pPr marL="227329" indent="-175895">
              <a:lnSpc>
                <a:spcPct val="100000"/>
              </a:lnSpc>
              <a:buSzPct val="127272"/>
              <a:buAutoNum type="arabicPeriod" startAt="5"/>
              <a:tabLst>
                <a:tab pos="227965" algn="l"/>
              </a:tabLst>
            </a:pPr>
            <a:r>
              <a:rPr sz="1100" dirty="0">
                <a:latin typeface="Calibri"/>
                <a:cs typeface="Calibri"/>
              </a:rPr>
              <a:t>Get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highest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lowest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value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stored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TreeSet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rabicPeriod" startAt="5"/>
            </a:pPr>
            <a:endParaRPr sz="1050">
              <a:latin typeface="Calibri"/>
              <a:cs typeface="Calibri"/>
            </a:endParaRPr>
          </a:p>
          <a:p>
            <a:pPr marL="218440" indent="-173990">
              <a:lnSpc>
                <a:spcPct val="100000"/>
              </a:lnSpc>
              <a:spcBef>
                <a:spcPts val="5"/>
              </a:spcBef>
              <a:buSzPct val="127272"/>
              <a:buAutoNum type="arabicPeriod" startAt="5"/>
              <a:tabLst>
                <a:tab pos="218440" algn="l"/>
              </a:tabLst>
            </a:pPr>
            <a:r>
              <a:rPr sz="1100" dirty="0">
                <a:latin typeface="Calibri"/>
                <a:cs typeface="Calibri"/>
              </a:rPr>
              <a:t>Sort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ArrayList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Strings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alphabetically.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rabicPeriod" startAt="5"/>
            </a:pPr>
            <a:endParaRPr sz="1050">
              <a:latin typeface="Calibri"/>
              <a:cs typeface="Calibri"/>
            </a:endParaRPr>
          </a:p>
          <a:p>
            <a:pPr marL="187960" indent="-175260">
              <a:lnSpc>
                <a:spcPct val="100000"/>
              </a:lnSpc>
              <a:buSzPct val="127272"/>
              <a:buAutoNum type="arabicPeriod" startAt="5"/>
              <a:tabLst>
                <a:tab pos="187960" algn="l"/>
              </a:tabLst>
            </a:pPr>
            <a:r>
              <a:rPr sz="1100" dirty="0">
                <a:latin typeface="Calibri"/>
                <a:cs typeface="Calibri"/>
              </a:rPr>
              <a:t>Get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view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HashTable.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127" y="1600961"/>
            <a:ext cx="22104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1F5F"/>
                </a:solidFill>
              </a:rPr>
              <a:t>Exception  </a:t>
            </a:r>
            <a:r>
              <a:rPr spc="-5" dirty="0">
                <a:solidFill>
                  <a:srgbClr val="001F5F"/>
                </a:solidFill>
              </a:rPr>
              <a:t>Handling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50894" y="2871038"/>
            <a:ext cx="1442720" cy="427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10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971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780539"/>
            <a:chOff x="0" y="0"/>
            <a:chExt cx="9144000" cy="178053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780539"/>
            </a:xfrm>
            <a:custGeom>
              <a:avLst/>
              <a:gdLst/>
              <a:ahLst/>
              <a:cxnLst/>
              <a:rect l="l" t="t" r="r" b="b"/>
              <a:pathLst>
                <a:path w="9144000" h="1780539">
                  <a:moveTo>
                    <a:pt x="9144000" y="0"/>
                  </a:moveTo>
                  <a:lnTo>
                    <a:pt x="0" y="0"/>
                  </a:lnTo>
                  <a:lnTo>
                    <a:pt x="0" y="1780032"/>
                  </a:lnTo>
                  <a:lnTo>
                    <a:pt x="9144000" y="1780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641" y="539877"/>
            <a:ext cx="2210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Exception</a:t>
            </a:r>
          </a:p>
        </p:txBody>
      </p:sp>
      <p:sp>
        <p:nvSpPr>
          <p:cNvPr id="6" name="object 6"/>
          <p:cNvSpPr/>
          <p:nvPr/>
        </p:nvSpPr>
        <p:spPr>
          <a:xfrm>
            <a:off x="651509" y="1210817"/>
            <a:ext cx="2520315" cy="0"/>
          </a:xfrm>
          <a:custGeom>
            <a:avLst/>
            <a:gdLst/>
            <a:ahLst/>
            <a:cxnLst/>
            <a:rect l="l" t="t" r="r" b="b"/>
            <a:pathLst>
              <a:path w="2520315">
                <a:moveTo>
                  <a:pt x="0" y="0"/>
                </a:moveTo>
                <a:lnTo>
                  <a:pt x="2520315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55745" y="253746"/>
            <a:ext cx="4209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An exception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unwanted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event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disrupts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normal flow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5745" y="558546"/>
            <a:ext cx="39776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is a mechanism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handle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runtime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errors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as 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ClassNotFoundException,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IOException,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SQLException,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RemoteException,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55745" y="1015999"/>
            <a:ext cx="32543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ensures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normal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of the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application.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46759" y="2609088"/>
            <a:ext cx="7446645" cy="1277620"/>
            <a:chOff x="746759" y="2609088"/>
            <a:chExt cx="7446645" cy="127762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6359" y="2609088"/>
              <a:ext cx="1181100" cy="12374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46759" y="2852928"/>
              <a:ext cx="1498600" cy="749935"/>
            </a:xfrm>
            <a:custGeom>
              <a:avLst/>
              <a:gdLst/>
              <a:ahLst/>
              <a:cxnLst/>
              <a:rect l="l" t="t" r="r" b="b"/>
              <a:pathLst>
                <a:path w="1498600" h="749935">
                  <a:moveTo>
                    <a:pt x="1498092" y="0"/>
                  </a:moveTo>
                  <a:lnTo>
                    <a:pt x="13677" y="0"/>
                  </a:lnTo>
                  <a:lnTo>
                    <a:pt x="322643" y="369189"/>
                  </a:lnTo>
                  <a:lnTo>
                    <a:pt x="0" y="749808"/>
                  </a:lnTo>
                  <a:lnTo>
                    <a:pt x="1498092" y="749808"/>
                  </a:lnTo>
                  <a:lnTo>
                    <a:pt x="14980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31036" y="2609088"/>
              <a:ext cx="1236345" cy="619125"/>
            </a:xfrm>
            <a:custGeom>
              <a:avLst/>
              <a:gdLst/>
              <a:ahLst/>
              <a:cxnLst/>
              <a:rect l="l" t="t" r="r" b="b"/>
              <a:pathLst>
                <a:path w="1236345" h="619125">
                  <a:moveTo>
                    <a:pt x="623443" y="0"/>
                  </a:moveTo>
                  <a:lnTo>
                    <a:pt x="0" y="0"/>
                  </a:lnTo>
                  <a:lnTo>
                    <a:pt x="36795" y="1780"/>
                  </a:lnTo>
                  <a:lnTo>
                    <a:pt x="74911" y="7340"/>
                  </a:lnTo>
                  <a:lnTo>
                    <a:pt x="114181" y="17007"/>
                  </a:lnTo>
                  <a:lnTo>
                    <a:pt x="154438" y="31109"/>
                  </a:lnTo>
                  <a:lnTo>
                    <a:pt x="195516" y="49974"/>
                  </a:lnTo>
                  <a:lnTo>
                    <a:pt x="237250" y="73929"/>
                  </a:lnTo>
                  <a:lnTo>
                    <a:pt x="279473" y="103301"/>
                  </a:lnTo>
                  <a:lnTo>
                    <a:pt x="322019" y="138419"/>
                  </a:lnTo>
                  <a:lnTo>
                    <a:pt x="364722" y="179611"/>
                  </a:lnTo>
                  <a:lnTo>
                    <a:pt x="407415" y="227203"/>
                  </a:lnTo>
                  <a:lnTo>
                    <a:pt x="738251" y="618744"/>
                  </a:lnTo>
                  <a:lnTo>
                    <a:pt x="1235964" y="618744"/>
                  </a:lnTo>
                  <a:lnTo>
                    <a:pt x="776605" y="73913"/>
                  </a:lnTo>
                  <a:lnTo>
                    <a:pt x="744565" y="42755"/>
                  </a:lnTo>
                  <a:lnTo>
                    <a:pt x="707167" y="19526"/>
                  </a:lnTo>
                  <a:lnTo>
                    <a:pt x="666198" y="5012"/>
                  </a:lnTo>
                  <a:lnTo>
                    <a:pt x="623443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31036" y="3227832"/>
              <a:ext cx="1236345" cy="619125"/>
            </a:xfrm>
            <a:custGeom>
              <a:avLst/>
              <a:gdLst/>
              <a:ahLst/>
              <a:cxnLst/>
              <a:rect l="l" t="t" r="r" b="b"/>
              <a:pathLst>
                <a:path w="1236345" h="619125">
                  <a:moveTo>
                    <a:pt x="1235964" y="0"/>
                  </a:moveTo>
                  <a:lnTo>
                    <a:pt x="738251" y="0"/>
                  </a:lnTo>
                  <a:lnTo>
                    <a:pt x="407415" y="391541"/>
                  </a:lnTo>
                  <a:lnTo>
                    <a:pt x="364722" y="439132"/>
                  </a:lnTo>
                  <a:lnTo>
                    <a:pt x="322019" y="480324"/>
                  </a:lnTo>
                  <a:lnTo>
                    <a:pt x="279473" y="515442"/>
                  </a:lnTo>
                  <a:lnTo>
                    <a:pt x="237223" y="544830"/>
                  </a:lnTo>
                  <a:lnTo>
                    <a:pt x="195516" y="568769"/>
                  </a:lnTo>
                  <a:lnTo>
                    <a:pt x="154438" y="587634"/>
                  </a:lnTo>
                  <a:lnTo>
                    <a:pt x="114181" y="601736"/>
                  </a:lnTo>
                  <a:lnTo>
                    <a:pt x="74911" y="611403"/>
                  </a:lnTo>
                  <a:lnTo>
                    <a:pt x="36795" y="616963"/>
                  </a:lnTo>
                  <a:lnTo>
                    <a:pt x="0" y="618744"/>
                  </a:lnTo>
                  <a:lnTo>
                    <a:pt x="623443" y="618744"/>
                  </a:lnTo>
                  <a:lnTo>
                    <a:pt x="666198" y="613731"/>
                  </a:lnTo>
                  <a:lnTo>
                    <a:pt x="707167" y="599217"/>
                  </a:lnTo>
                  <a:lnTo>
                    <a:pt x="744565" y="575988"/>
                  </a:lnTo>
                  <a:lnTo>
                    <a:pt x="776617" y="544814"/>
                  </a:lnTo>
                  <a:lnTo>
                    <a:pt x="1235964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8583" y="2609088"/>
              <a:ext cx="1178052" cy="123748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537459" y="2852928"/>
              <a:ext cx="1496695" cy="749935"/>
            </a:xfrm>
            <a:custGeom>
              <a:avLst/>
              <a:gdLst/>
              <a:ahLst/>
              <a:cxnLst/>
              <a:rect l="l" t="t" r="r" b="b"/>
              <a:pathLst>
                <a:path w="1496695" h="749935">
                  <a:moveTo>
                    <a:pt x="1496567" y="0"/>
                  </a:moveTo>
                  <a:lnTo>
                    <a:pt x="11429" y="0"/>
                  </a:lnTo>
                  <a:lnTo>
                    <a:pt x="320547" y="369189"/>
                  </a:lnTo>
                  <a:lnTo>
                    <a:pt x="0" y="749808"/>
                  </a:lnTo>
                  <a:lnTo>
                    <a:pt x="1496567" y="749808"/>
                  </a:lnTo>
                  <a:lnTo>
                    <a:pt x="149656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18687" y="2609088"/>
              <a:ext cx="1239520" cy="619125"/>
            </a:xfrm>
            <a:custGeom>
              <a:avLst/>
              <a:gdLst/>
              <a:ahLst/>
              <a:cxnLst/>
              <a:rect l="l" t="t" r="r" b="b"/>
              <a:pathLst>
                <a:path w="1239520" h="619125">
                  <a:moveTo>
                    <a:pt x="623570" y="0"/>
                  </a:moveTo>
                  <a:lnTo>
                    <a:pt x="0" y="0"/>
                  </a:lnTo>
                  <a:lnTo>
                    <a:pt x="36829" y="1780"/>
                  </a:lnTo>
                  <a:lnTo>
                    <a:pt x="74982" y="7340"/>
                  </a:lnTo>
                  <a:lnTo>
                    <a:pt x="114312" y="17007"/>
                  </a:lnTo>
                  <a:lnTo>
                    <a:pt x="154671" y="31109"/>
                  </a:lnTo>
                  <a:lnTo>
                    <a:pt x="195913" y="49974"/>
                  </a:lnTo>
                  <a:lnTo>
                    <a:pt x="237890" y="73929"/>
                  </a:lnTo>
                  <a:lnTo>
                    <a:pt x="280455" y="103301"/>
                  </a:lnTo>
                  <a:lnTo>
                    <a:pt x="323461" y="138419"/>
                  </a:lnTo>
                  <a:lnTo>
                    <a:pt x="366762" y="179611"/>
                  </a:lnTo>
                  <a:lnTo>
                    <a:pt x="410210" y="227203"/>
                  </a:lnTo>
                  <a:lnTo>
                    <a:pt x="738504" y="618744"/>
                  </a:lnTo>
                  <a:lnTo>
                    <a:pt x="1239012" y="618744"/>
                  </a:lnTo>
                  <a:lnTo>
                    <a:pt x="779526" y="73913"/>
                  </a:lnTo>
                  <a:lnTo>
                    <a:pt x="747442" y="42755"/>
                  </a:lnTo>
                  <a:lnTo>
                    <a:pt x="709739" y="19526"/>
                  </a:lnTo>
                  <a:lnTo>
                    <a:pt x="667940" y="5012"/>
                  </a:lnTo>
                  <a:lnTo>
                    <a:pt x="62357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18687" y="3227832"/>
              <a:ext cx="1239520" cy="619125"/>
            </a:xfrm>
            <a:custGeom>
              <a:avLst/>
              <a:gdLst/>
              <a:ahLst/>
              <a:cxnLst/>
              <a:rect l="l" t="t" r="r" b="b"/>
              <a:pathLst>
                <a:path w="1239520" h="619125">
                  <a:moveTo>
                    <a:pt x="1239012" y="0"/>
                  </a:moveTo>
                  <a:lnTo>
                    <a:pt x="738504" y="0"/>
                  </a:lnTo>
                  <a:lnTo>
                    <a:pt x="410210" y="391541"/>
                  </a:lnTo>
                  <a:lnTo>
                    <a:pt x="366762" y="439132"/>
                  </a:lnTo>
                  <a:lnTo>
                    <a:pt x="323461" y="480324"/>
                  </a:lnTo>
                  <a:lnTo>
                    <a:pt x="280455" y="515442"/>
                  </a:lnTo>
                  <a:lnTo>
                    <a:pt x="237863" y="544830"/>
                  </a:lnTo>
                  <a:lnTo>
                    <a:pt x="195913" y="568769"/>
                  </a:lnTo>
                  <a:lnTo>
                    <a:pt x="154671" y="587634"/>
                  </a:lnTo>
                  <a:lnTo>
                    <a:pt x="114312" y="601736"/>
                  </a:lnTo>
                  <a:lnTo>
                    <a:pt x="74982" y="611403"/>
                  </a:lnTo>
                  <a:lnTo>
                    <a:pt x="36829" y="616963"/>
                  </a:lnTo>
                  <a:lnTo>
                    <a:pt x="0" y="618744"/>
                  </a:lnTo>
                  <a:lnTo>
                    <a:pt x="623570" y="618744"/>
                  </a:lnTo>
                  <a:lnTo>
                    <a:pt x="667940" y="613731"/>
                  </a:lnTo>
                  <a:lnTo>
                    <a:pt x="709739" y="599217"/>
                  </a:lnTo>
                  <a:lnTo>
                    <a:pt x="747442" y="575988"/>
                  </a:lnTo>
                  <a:lnTo>
                    <a:pt x="779538" y="544814"/>
                  </a:lnTo>
                  <a:lnTo>
                    <a:pt x="1239012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1683" y="2648712"/>
              <a:ext cx="1181100" cy="12374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480559" y="2958084"/>
              <a:ext cx="1498600" cy="749935"/>
            </a:xfrm>
            <a:custGeom>
              <a:avLst/>
              <a:gdLst/>
              <a:ahLst/>
              <a:cxnLst/>
              <a:rect l="l" t="t" r="r" b="b"/>
              <a:pathLst>
                <a:path w="1498600" h="749935">
                  <a:moveTo>
                    <a:pt x="1498091" y="0"/>
                  </a:moveTo>
                  <a:lnTo>
                    <a:pt x="13715" y="0"/>
                  </a:lnTo>
                  <a:lnTo>
                    <a:pt x="322706" y="369189"/>
                  </a:lnTo>
                  <a:lnTo>
                    <a:pt x="0" y="749808"/>
                  </a:lnTo>
                  <a:lnTo>
                    <a:pt x="1498091" y="749808"/>
                  </a:lnTo>
                  <a:lnTo>
                    <a:pt x="149809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64836" y="2648712"/>
              <a:ext cx="1236345" cy="619125"/>
            </a:xfrm>
            <a:custGeom>
              <a:avLst/>
              <a:gdLst/>
              <a:ahLst/>
              <a:cxnLst/>
              <a:rect l="l" t="t" r="r" b="b"/>
              <a:pathLst>
                <a:path w="1236345" h="619125">
                  <a:moveTo>
                    <a:pt x="623442" y="0"/>
                  </a:moveTo>
                  <a:lnTo>
                    <a:pt x="0" y="0"/>
                  </a:lnTo>
                  <a:lnTo>
                    <a:pt x="36795" y="1780"/>
                  </a:lnTo>
                  <a:lnTo>
                    <a:pt x="74911" y="7340"/>
                  </a:lnTo>
                  <a:lnTo>
                    <a:pt x="114181" y="17007"/>
                  </a:lnTo>
                  <a:lnTo>
                    <a:pt x="154438" y="31109"/>
                  </a:lnTo>
                  <a:lnTo>
                    <a:pt x="195516" y="49974"/>
                  </a:lnTo>
                  <a:lnTo>
                    <a:pt x="237250" y="73929"/>
                  </a:lnTo>
                  <a:lnTo>
                    <a:pt x="279473" y="103301"/>
                  </a:lnTo>
                  <a:lnTo>
                    <a:pt x="322019" y="138419"/>
                  </a:lnTo>
                  <a:lnTo>
                    <a:pt x="364722" y="179611"/>
                  </a:lnTo>
                  <a:lnTo>
                    <a:pt x="407415" y="227202"/>
                  </a:lnTo>
                  <a:lnTo>
                    <a:pt x="738251" y="618744"/>
                  </a:lnTo>
                  <a:lnTo>
                    <a:pt x="1235964" y="618744"/>
                  </a:lnTo>
                  <a:lnTo>
                    <a:pt x="776604" y="73913"/>
                  </a:lnTo>
                  <a:lnTo>
                    <a:pt x="744565" y="42755"/>
                  </a:lnTo>
                  <a:lnTo>
                    <a:pt x="707167" y="19526"/>
                  </a:lnTo>
                  <a:lnTo>
                    <a:pt x="666198" y="5012"/>
                  </a:lnTo>
                  <a:lnTo>
                    <a:pt x="623442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64836" y="3267456"/>
              <a:ext cx="1236345" cy="619125"/>
            </a:xfrm>
            <a:custGeom>
              <a:avLst/>
              <a:gdLst/>
              <a:ahLst/>
              <a:cxnLst/>
              <a:rect l="l" t="t" r="r" b="b"/>
              <a:pathLst>
                <a:path w="1236345" h="619125">
                  <a:moveTo>
                    <a:pt x="1235964" y="0"/>
                  </a:moveTo>
                  <a:lnTo>
                    <a:pt x="738251" y="0"/>
                  </a:lnTo>
                  <a:lnTo>
                    <a:pt x="407415" y="391541"/>
                  </a:lnTo>
                  <a:lnTo>
                    <a:pt x="364722" y="439132"/>
                  </a:lnTo>
                  <a:lnTo>
                    <a:pt x="322019" y="480324"/>
                  </a:lnTo>
                  <a:lnTo>
                    <a:pt x="279473" y="515442"/>
                  </a:lnTo>
                  <a:lnTo>
                    <a:pt x="237223" y="544830"/>
                  </a:lnTo>
                  <a:lnTo>
                    <a:pt x="195516" y="568769"/>
                  </a:lnTo>
                  <a:lnTo>
                    <a:pt x="154438" y="587634"/>
                  </a:lnTo>
                  <a:lnTo>
                    <a:pt x="114181" y="601736"/>
                  </a:lnTo>
                  <a:lnTo>
                    <a:pt x="74911" y="611403"/>
                  </a:lnTo>
                  <a:lnTo>
                    <a:pt x="36795" y="616963"/>
                  </a:lnTo>
                  <a:lnTo>
                    <a:pt x="0" y="618744"/>
                  </a:lnTo>
                  <a:lnTo>
                    <a:pt x="623442" y="618744"/>
                  </a:lnTo>
                  <a:lnTo>
                    <a:pt x="666198" y="613731"/>
                  </a:lnTo>
                  <a:lnTo>
                    <a:pt x="707167" y="599217"/>
                  </a:lnTo>
                  <a:lnTo>
                    <a:pt x="744565" y="575988"/>
                  </a:lnTo>
                  <a:lnTo>
                    <a:pt x="776617" y="544814"/>
                  </a:lnTo>
                  <a:lnTo>
                    <a:pt x="1235964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2383" y="2648712"/>
              <a:ext cx="1179576" cy="123748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272783" y="2892552"/>
              <a:ext cx="1496695" cy="749935"/>
            </a:xfrm>
            <a:custGeom>
              <a:avLst/>
              <a:gdLst/>
              <a:ahLst/>
              <a:cxnLst/>
              <a:rect l="l" t="t" r="r" b="b"/>
              <a:pathLst>
                <a:path w="1496695" h="749935">
                  <a:moveTo>
                    <a:pt x="1496567" y="0"/>
                  </a:moveTo>
                  <a:lnTo>
                    <a:pt x="11429" y="0"/>
                  </a:lnTo>
                  <a:lnTo>
                    <a:pt x="320547" y="369189"/>
                  </a:lnTo>
                  <a:lnTo>
                    <a:pt x="0" y="749808"/>
                  </a:lnTo>
                  <a:lnTo>
                    <a:pt x="1496567" y="749808"/>
                  </a:lnTo>
                  <a:lnTo>
                    <a:pt x="149656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54012" y="2648712"/>
              <a:ext cx="1239520" cy="619125"/>
            </a:xfrm>
            <a:custGeom>
              <a:avLst/>
              <a:gdLst/>
              <a:ahLst/>
              <a:cxnLst/>
              <a:rect l="l" t="t" r="r" b="b"/>
              <a:pathLst>
                <a:path w="1239520" h="619125">
                  <a:moveTo>
                    <a:pt x="623570" y="0"/>
                  </a:moveTo>
                  <a:lnTo>
                    <a:pt x="0" y="0"/>
                  </a:lnTo>
                  <a:lnTo>
                    <a:pt x="36829" y="1780"/>
                  </a:lnTo>
                  <a:lnTo>
                    <a:pt x="74982" y="7340"/>
                  </a:lnTo>
                  <a:lnTo>
                    <a:pt x="114312" y="17007"/>
                  </a:lnTo>
                  <a:lnTo>
                    <a:pt x="154671" y="31109"/>
                  </a:lnTo>
                  <a:lnTo>
                    <a:pt x="195913" y="49974"/>
                  </a:lnTo>
                  <a:lnTo>
                    <a:pt x="237890" y="73929"/>
                  </a:lnTo>
                  <a:lnTo>
                    <a:pt x="280455" y="103301"/>
                  </a:lnTo>
                  <a:lnTo>
                    <a:pt x="323461" y="138419"/>
                  </a:lnTo>
                  <a:lnTo>
                    <a:pt x="366762" y="179611"/>
                  </a:lnTo>
                  <a:lnTo>
                    <a:pt x="410210" y="227202"/>
                  </a:lnTo>
                  <a:lnTo>
                    <a:pt x="738505" y="618744"/>
                  </a:lnTo>
                  <a:lnTo>
                    <a:pt x="1239012" y="618744"/>
                  </a:lnTo>
                  <a:lnTo>
                    <a:pt x="779526" y="73913"/>
                  </a:lnTo>
                  <a:lnTo>
                    <a:pt x="747442" y="42755"/>
                  </a:lnTo>
                  <a:lnTo>
                    <a:pt x="709739" y="19526"/>
                  </a:lnTo>
                  <a:lnTo>
                    <a:pt x="667940" y="5012"/>
                  </a:lnTo>
                  <a:lnTo>
                    <a:pt x="62357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54012" y="3267456"/>
              <a:ext cx="1239520" cy="619125"/>
            </a:xfrm>
            <a:custGeom>
              <a:avLst/>
              <a:gdLst/>
              <a:ahLst/>
              <a:cxnLst/>
              <a:rect l="l" t="t" r="r" b="b"/>
              <a:pathLst>
                <a:path w="1239520" h="619125">
                  <a:moveTo>
                    <a:pt x="1239012" y="0"/>
                  </a:moveTo>
                  <a:lnTo>
                    <a:pt x="738505" y="0"/>
                  </a:lnTo>
                  <a:lnTo>
                    <a:pt x="410210" y="391541"/>
                  </a:lnTo>
                  <a:lnTo>
                    <a:pt x="366762" y="439132"/>
                  </a:lnTo>
                  <a:lnTo>
                    <a:pt x="323461" y="480324"/>
                  </a:lnTo>
                  <a:lnTo>
                    <a:pt x="280455" y="515442"/>
                  </a:lnTo>
                  <a:lnTo>
                    <a:pt x="237863" y="544830"/>
                  </a:lnTo>
                  <a:lnTo>
                    <a:pt x="195913" y="568769"/>
                  </a:lnTo>
                  <a:lnTo>
                    <a:pt x="154671" y="587634"/>
                  </a:lnTo>
                  <a:lnTo>
                    <a:pt x="114312" y="601736"/>
                  </a:lnTo>
                  <a:lnTo>
                    <a:pt x="74982" y="611403"/>
                  </a:lnTo>
                  <a:lnTo>
                    <a:pt x="36829" y="616963"/>
                  </a:lnTo>
                  <a:lnTo>
                    <a:pt x="0" y="618744"/>
                  </a:lnTo>
                  <a:lnTo>
                    <a:pt x="623570" y="618744"/>
                  </a:lnTo>
                  <a:lnTo>
                    <a:pt x="667940" y="613731"/>
                  </a:lnTo>
                  <a:lnTo>
                    <a:pt x="709739" y="599217"/>
                  </a:lnTo>
                  <a:lnTo>
                    <a:pt x="747442" y="575988"/>
                  </a:lnTo>
                  <a:lnTo>
                    <a:pt x="779538" y="544814"/>
                  </a:lnTo>
                  <a:lnTo>
                    <a:pt x="1239012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291208" y="2895727"/>
            <a:ext cx="316865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19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STEP</a:t>
            </a:r>
            <a:endParaRPr sz="1100">
              <a:latin typeface="Calibri"/>
              <a:cs typeface="Calibri"/>
            </a:endParaRPr>
          </a:p>
          <a:p>
            <a:pPr marL="97155">
              <a:lnSpc>
                <a:spcPts val="3540"/>
              </a:lnSpc>
            </a:pPr>
            <a:r>
              <a:rPr sz="3200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86226" y="2894457"/>
            <a:ext cx="316865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19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STEP</a:t>
            </a:r>
            <a:endParaRPr sz="1100">
              <a:latin typeface="Calibri"/>
              <a:cs typeface="Calibri"/>
            </a:endParaRPr>
          </a:p>
          <a:p>
            <a:pPr marL="97155">
              <a:lnSpc>
                <a:spcPts val="3540"/>
              </a:lnSpc>
            </a:pPr>
            <a:r>
              <a:rPr sz="3200" dirty="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30470" y="3002356"/>
            <a:ext cx="317500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019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STEP</a:t>
            </a:r>
            <a:endParaRPr sz="1100">
              <a:latin typeface="Calibri"/>
              <a:cs typeface="Calibri"/>
            </a:endParaRPr>
          </a:p>
          <a:p>
            <a:pPr marL="97155">
              <a:lnSpc>
                <a:spcPts val="3540"/>
              </a:lnSpc>
            </a:pPr>
            <a:r>
              <a:rPr sz="3200" dirty="0">
                <a:latin typeface="Calibri"/>
                <a:cs typeface="Calibri"/>
              </a:rPr>
              <a:t>3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21169" y="2949956"/>
            <a:ext cx="316865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19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STEP</a:t>
            </a:r>
            <a:endParaRPr sz="1100">
              <a:latin typeface="Calibri"/>
              <a:cs typeface="Calibri"/>
            </a:endParaRPr>
          </a:p>
          <a:p>
            <a:pPr marL="97155">
              <a:lnSpc>
                <a:spcPts val="3540"/>
              </a:lnSpc>
            </a:pPr>
            <a:r>
              <a:rPr sz="3200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185672" y="3933431"/>
            <a:ext cx="1262380" cy="422275"/>
            <a:chOff x="1185672" y="3933431"/>
            <a:chExt cx="1262380" cy="422275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750" y="3949990"/>
              <a:ext cx="1252858" cy="35237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5672" y="3933431"/>
              <a:ext cx="1053096" cy="422186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211580" y="3957828"/>
            <a:ext cx="1169035" cy="277495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200" spc="-5" dirty="0">
                <a:latin typeface="Calibri"/>
                <a:cs typeface="Calibri"/>
              </a:rPr>
              <a:t>Issue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Occurs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717292" y="3933431"/>
            <a:ext cx="1621790" cy="422275"/>
            <a:chOff x="2717292" y="3933431"/>
            <a:chExt cx="1621790" cy="422275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26402" y="3949990"/>
              <a:ext cx="1612460" cy="35237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7292" y="3933431"/>
              <a:ext cx="1330452" cy="422186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743200" y="3957828"/>
            <a:ext cx="1529080" cy="277495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608576" y="3933431"/>
            <a:ext cx="1595755" cy="422275"/>
            <a:chOff x="4608576" y="3933431"/>
            <a:chExt cx="1595755" cy="422275"/>
          </a:xfrm>
        </p:grpSpPr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7694" y="3949990"/>
              <a:ext cx="1586535" cy="35237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08576" y="3933431"/>
              <a:ext cx="1319784" cy="422186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4634484" y="3957828"/>
            <a:ext cx="1503045" cy="277495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200" spc="-10" dirty="0">
                <a:latin typeface="Calibri"/>
                <a:cs typeface="Calibri"/>
              </a:rPr>
              <a:t>Throw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Exception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473952" y="3933431"/>
            <a:ext cx="1655445" cy="422275"/>
            <a:chOff x="6473952" y="3933431"/>
            <a:chExt cx="1655445" cy="422275"/>
          </a:xfrm>
        </p:grpSpPr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83046" y="3949990"/>
              <a:ext cx="1646019" cy="35237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73952" y="3933431"/>
              <a:ext cx="1363979" cy="422186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6499859" y="3957828"/>
            <a:ext cx="1562100" cy="277495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Handle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782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370" y="552399"/>
            <a:ext cx="33534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Java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Exception </a:t>
            </a:r>
            <a:r>
              <a:rPr spc="-98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Hierarchy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0258" y="1234465"/>
            <a:ext cx="8064500" cy="3600450"/>
            <a:chOff x="540258" y="1234465"/>
            <a:chExt cx="8064500" cy="3600450"/>
          </a:xfrm>
        </p:grpSpPr>
        <p:sp>
          <p:nvSpPr>
            <p:cNvPr id="4" name="object 4"/>
            <p:cNvSpPr/>
            <p:nvPr/>
          </p:nvSpPr>
          <p:spPr>
            <a:xfrm>
              <a:off x="540258" y="1756410"/>
              <a:ext cx="2249170" cy="0"/>
            </a:xfrm>
            <a:custGeom>
              <a:avLst/>
              <a:gdLst/>
              <a:ahLst/>
              <a:cxnLst/>
              <a:rect l="l" t="t" r="r" b="b"/>
              <a:pathLst>
                <a:path w="2249170">
                  <a:moveTo>
                    <a:pt x="0" y="0"/>
                  </a:moveTo>
                  <a:lnTo>
                    <a:pt x="2248662" y="0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4208" y="1234465"/>
              <a:ext cx="6940296" cy="3600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17518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2104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Error </a:t>
            </a:r>
            <a:r>
              <a:rPr dirty="0">
                <a:solidFill>
                  <a:srgbClr val="000000"/>
                </a:solidFill>
              </a:rPr>
              <a:t>V/s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Exception</a:t>
            </a:r>
          </a:p>
        </p:txBody>
      </p:sp>
      <p:sp>
        <p:nvSpPr>
          <p:cNvPr id="4" name="object 4"/>
          <p:cNvSpPr/>
          <p:nvPr/>
        </p:nvSpPr>
        <p:spPr>
          <a:xfrm>
            <a:off x="540258" y="1756410"/>
            <a:ext cx="2249170" cy="0"/>
          </a:xfrm>
          <a:custGeom>
            <a:avLst/>
            <a:gdLst/>
            <a:ahLst/>
            <a:cxnLst/>
            <a:rect l="l" t="t" r="r" b="b"/>
            <a:pathLst>
              <a:path w="2249170">
                <a:moveTo>
                  <a:pt x="0" y="0"/>
                </a:moveTo>
                <a:lnTo>
                  <a:pt x="224866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37259" y="1845310"/>
          <a:ext cx="7200899" cy="3041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7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3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Error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Exception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java.lang.Error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type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objects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java.lang.Exception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objects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913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Impossible</a:t>
                      </a:r>
                      <a:r>
                        <a:rPr sz="9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recover from errors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Recovery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handling</a:t>
                      </a:r>
                      <a:r>
                        <a:rPr sz="9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possible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67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Application</a:t>
                      </a:r>
                      <a:r>
                        <a:rPr sz="9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prefers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crash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rather</a:t>
                      </a:r>
                      <a:r>
                        <a:rPr sz="9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than handling</a:t>
                      </a:r>
                      <a:r>
                        <a:rPr sz="9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errors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Exceptions</a:t>
                      </a:r>
                      <a:r>
                        <a:rPr sz="9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handled</a:t>
                      </a:r>
                      <a:r>
                        <a:rPr sz="9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programmatically,</a:t>
                      </a:r>
                      <a:r>
                        <a:rPr sz="9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corrective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actions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9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taken.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913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Unchecked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Type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Checked and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Unchecked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both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Happen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runtime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Runtime</a:t>
                      </a:r>
                      <a:r>
                        <a:rPr sz="9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Compile</a:t>
                      </a:r>
                      <a:r>
                        <a:rPr sz="9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both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58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Caused by</a:t>
                      </a:r>
                      <a:r>
                        <a:rPr sz="9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environment</a:t>
                      </a:r>
                      <a:r>
                        <a:rPr sz="9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that the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application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running</a:t>
                      </a:r>
                      <a:r>
                        <a:rPr sz="9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in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Caused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application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4321">
                <a:tc>
                  <a:txBody>
                    <a:bodyPr/>
                    <a:lstStyle/>
                    <a:p>
                      <a:pPr marL="969010" marR="704215" indent="-2578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Examples:</a:t>
                      </a:r>
                      <a:r>
                        <a:rPr sz="9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java.lang.StackOverflowError, </a:t>
                      </a:r>
                      <a:r>
                        <a:rPr sz="900" spc="-1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java.lang.OutOfMemoryError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Checked: SQLException,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IOException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marL="464184" marR="455930" algn="ctr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Unchecked:</a:t>
                      </a:r>
                      <a:r>
                        <a:rPr sz="9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ArrayOutOfBoundsException,</a:t>
                      </a:r>
                      <a:r>
                        <a:rPr sz="9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NullPointerException, </a:t>
                      </a:r>
                      <a:r>
                        <a:rPr sz="900" spc="-1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ClassCastException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77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4065904" cy="1109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265"/>
              </a:lnSpc>
              <a:spcBef>
                <a:spcPts val="100"/>
              </a:spcBef>
            </a:pPr>
            <a:r>
              <a:rPr spc="-135" dirty="0">
                <a:solidFill>
                  <a:srgbClr val="000000"/>
                </a:solidFill>
              </a:rPr>
              <a:t>JAVA</a:t>
            </a:r>
          </a:p>
          <a:p>
            <a:pPr marL="12700">
              <a:lnSpc>
                <a:spcPts val="4265"/>
              </a:lnSpc>
            </a:pPr>
            <a:r>
              <a:rPr dirty="0">
                <a:solidFill>
                  <a:srgbClr val="000000"/>
                </a:solidFill>
              </a:rPr>
              <a:t>Program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Structure</a:t>
            </a:r>
          </a:p>
        </p:txBody>
      </p:sp>
      <p:sp>
        <p:nvSpPr>
          <p:cNvPr id="4" name="object 4"/>
          <p:cNvSpPr/>
          <p:nvPr/>
        </p:nvSpPr>
        <p:spPr>
          <a:xfrm>
            <a:off x="540258" y="1770126"/>
            <a:ext cx="2952750" cy="0"/>
          </a:xfrm>
          <a:custGeom>
            <a:avLst/>
            <a:gdLst/>
            <a:ahLst/>
            <a:cxnLst/>
            <a:rect l="l" t="t" r="r" b="b"/>
            <a:pathLst>
              <a:path w="2952750">
                <a:moveTo>
                  <a:pt x="0" y="0"/>
                </a:moveTo>
                <a:lnTo>
                  <a:pt x="2952369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0641" y="1977389"/>
            <a:ext cx="3538854" cy="174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82164">
              <a:lnSpc>
                <a:spcPct val="117500"/>
              </a:lnSpc>
              <a:spcBef>
                <a:spcPts val="100"/>
              </a:spcBef>
            </a:pP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import</a:t>
            </a:r>
            <a:r>
              <a:rPr sz="1200" spc="7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java.util.* </a:t>
            </a: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 public</a:t>
            </a:r>
            <a:r>
              <a:rPr sz="1200" spc="-4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class </a:t>
            </a:r>
            <a:r>
              <a:rPr sz="1200" spc="-10" dirty="0">
                <a:solidFill>
                  <a:srgbClr val="0000CC"/>
                </a:solidFill>
                <a:latin typeface="Calibri"/>
                <a:cs typeface="Calibri"/>
              </a:rPr>
              <a:t>HelloWorld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256540">
              <a:lnSpc>
                <a:spcPct val="100000"/>
              </a:lnSpc>
              <a:spcBef>
                <a:spcPts val="265"/>
              </a:spcBef>
            </a:pP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int</a:t>
            </a:r>
            <a:r>
              <a:rPr sz="1200" spc="-3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a</a:t>
            </a:r>
            <a:r>
              <a:rPr sz="1200" spc="-2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=</a:t>
            </a:r>
            <a:r>
              <a:rPr sz="1200" spc="-2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5;</a:t>
            </a:r>
            <a:endParaRPr sz="1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4"/>
              </a:spcBef>
            </a:pPr>
            <a:r>
              <a:rPr sz="1200" spc="-10" dirty="0">
                <a:solidFill>
                  <a:srgbClr val="0000CC"/>
                </a:solidFill>
                <a:latin typeface="Calibri"/>
                <a:cs typeface="Calibri"/>
              </a:rPr>
              <a:t>void</a:t>
            </a:r>
            <a:r>
              <a:rPr sz="1200" spc="-3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display()</a:t>
            </a:r>
            <a:endParaRPr sz="1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0"/>
              </a:spcBef>
            </a:pP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996950">
              <a:lnSpc>
                <a:spcPct val="100000"/>
              </a:lnSpc>
              <a:spcBef>
                <a:spcPts val="265"/>
              </a:spcBef>
            </a:pP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System.out.println(“The</a:t>
            </a:r>
            <a:r>
              <a:rPr sz="1200" spc="-4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value</a:t>
            </a:r>
            <a:r>
              <a:rPr sz="1200" spc="-2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of</a:t>
            </a:r>
            <a:r>
              <a:rPr sz="1200" spc="-1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a:”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+ a);</a:t>
            </a:r>
            <a:endParaRPr sz="1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0"/>
              </a:spcBef>
            </a:pP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7841" y="3916476"/>
            <a:ext cx="2503170" cy="88646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public</a:t>
            </a:r>
            <a:r>
              <a:rPr sz="1200" spc="-2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CC"/>
                </a:solidFill>
                <a:latin typeface="Calibri"/>
                <a:cs typeface="Calibri"/>
              </a:rPr>
              <a:t>static</a:t>
            </a:r>
            <a:r>
              <a:rPr sz="1200" spc="-1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CC"/>
                </a:solidFill>
                <a:latin typeface="Calibri"/>
                <a:cs typeface="Calibri"/>
              </a:rPr>
              <a:t>void</a:t>
            </a: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main(String[]</a:t>
            </a:r>
            <a:r>
              <a:rPr sz="1200" spc="-3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args)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54"/>
              </a:spcBef>
            </a:pPr>
            <a:r>
              <a:rPr sz="1200" spc="-10" dirty="0">
                <a:solidFill>
                  <a:srgbClr val="0000CC"/>
                </a:solidFill>
                <a:latin typeface="Calibri"/>
                <a:cs typeface="Calibri"/>
              </a:rPr>
              <a:t>System.out.println("Hello,</a:t>
            </a:r>
            <a:r>
              <a:rPr sz="1200" spc="-2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world!");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73579" y="2086355"/>
            <a:ext cx="3408679" cy="76200"/>
          </a:xfrm>
          <a:custGeom>
            <a:avLst/>
            <a:gdLst/>
            <a:ahLst/>
            <a:cxnLst/>
            <a:rect l="l" t="t" r="r" b="b"/>
            <a:pathLst>
              <a:path w="3408679" h="76200">
                <a:moveTo>
                  <a:pt x="3408299" y="31750"/>
                </a:moveTo>
                <a:lnTo>
                  <a:pt x="3306699" y="31750"/>
                </a:lnTo>
                <a:lnTo>
                  <a:pt x="3306699" y="44450"/>
                </a:lnTo>
                <a:lnTo>
                  <a:pt x="3408299" y="44450"/>
                </a:lnTo>
                <a:lnTo>
                  <a:pt x="3408299" y="31750"/>
                </a:lnTo>
                <a:close/>
              </a:path>
              <a:path w="3408679" h="76200">
                <a:moveTo>
                  <a:pt x="3268599" y="31750"/>
                </a:moveTo>
                <a:lnTo>
                  <a:pt x="3166998" y="31750"/>
                </a:lnTo>
                <a:lnTo>
                  <a:pt x="3166998" y="44450"/>
                </a:lnTo>
                <a:lnTo>
                  <a:pt x="3268599" y="44450"/>
                </a:lnTo>
                <a:lnTo>
                  <a:pt x="3268599" y="31750"/>
                </a:lnTo>
                <a:close/>
              </a:path>
              <a:path w="3408679" h="76200">
                <a:moveTo>
                  <a:pt x="3128898" y="31750"/>
                </a:moveTo>
                <a:lnTo>
                  <a:pt x="3027298" y="31750"/>
                </a:lnTo>
                <a:lnTo>
                  <a:pt x="3027298" y="44450"/>
                </a:lnTo>
                <a:lnTo>
                  <a:pt x="3128898" y="44450"/>
                </a:lnTo>
                <a:lnTo>
                  <a:pt x="3128898" y="31750"/>
                </a:lnTo>
                <a:close/>
              </a:path>
              <a:path w="3408679" h="76200">
                <a:moveTo>
                  <a:pt x="2989198" y="31750"/>
                </a:moveTo>
                <a:lnTo>
                  <a:pt x="2887598" y="31750"/>
                </a:lnTo>
                <a:lnTo>
                  <a:pt x="2887598" y="44450"/>
                </a:lnTo>
                <a:lnTo>
                  <a:pt x="2989198" y="44450"/>
                </a:lnTo>
                <a:lnTo>
                  <a:pt x="2989198" y="31750"/>
                </a:lnTo>
                <a:close/>
              </a:path>
              <a:path w="3408679" h="76200">
                <a:moveTo>
                  <a:pt x="2849498" y="31750"/>
                </a:moveTo>
                <a:lnTo>
                  <a:pt x="2747898" y="31750"/>
                </a:lnTo>
                <a:lnTo>
                  <a:pt x="2747898" y="44450"/>
                </a:lnTo>
                <a:lnTo>
                  <a:pt x="2849498" y="44450"/>
                </a:lnTo>
                <a:lnTo>
                  <a:pt x="2849498" y="31750"/>
                </a:lnTo>
                <a:close/>
              </a:path>
              <a:path w="3408679" h="76200">
                <a:moveTo>
                  <a:pt x="2709798" y="31750"/>
                </a:moveTo>
                <a:lnTo>
                  <a:pt x="2608198" y="31750"/>
                </a:lnTo>
                <a:lnTo>
                  <a:pt x="2608198" y="44450"/>
                </a:lnTo>
                <a:lnTo>
                  <a:pt x="2709798" y="44450"/>
                </a:lnTo>
                <a:lnTo>
                  <a:pt x="2709798" y="31750"/>
                </a:lnTo>
                <a:close/>
              </a:path>
              <a:path w="3408679" h="76200">
                <a:moveTo>
                  <a:pt x="2570098" y="31750"/>
                </a:moveTo>
                <a:lnTo>
                  <a:pt x="2468498" y="31750"/>
                </a:lnTo>
                <a:lnTo>
                  <a:pt x="2468498" y="44450"/>
                </a:lnTo>
                <a:lnTo>
                  <a:pt x="2570098" y="44450"/>
                </a:lnTo>
                <a:lnTo>
                  <a:pt x="2570098" y="31750"/>
                </a:lnTo>
                <a:close/>
              </a:path>
              <a:path w="3408679" h="76200">
                <a:moveTo>
                  <a:pt x="2430398" y="31750"/>
                </a:moveTo>
                <a:lnTo>
                  <a:pt x="2328798" y="31750"/>
                </a:lnTo>
                <a:lnTo>
                  <a:pt x="2328798" y="44450"/>
                </a:lnTo>
                <a:lnTo>
                  <a:pt x="2430398" y="44450"/>
                </a:lnTo>
                <a:lnTo>
                  <a:pt x="2430398" y="31750"/>
                </a:lnTo>
                <a:close/>
              </a:path>
              <a:path w="3408679" h="76200">
                <a:moveTo>
                  <a:pt x="2290698" y="31750"/>
                </a:moveTo>
                <a:lnTo>
                  <a:pt x="2189098" y="31750"/>
                </a:lnTo>
                <a:lnTo>
                  <a:pt x="2189098" y="44450"/>
                </a:lnTo>
                <a:lnTo>
                  <a:pt x="2290698" y="44450"/>
                </a:lnTo>
                <a:lnTo>
                  <a:pt x="2290698" y="31750"/>
                </a:lnTo>
                <a:close/>
              </a:path>
              <a:path w="3408679" h="76200">
                <a:moveTo>
                  <a:pt x="2150998" y="31750"/>
                </a:moveTo>
                <a:lnTo>
                  <a:pt x="2049398" y="31750"/>
                </a:lnTo>
                <a:lnTo>
                  <a:pt x="2049398" y="44450"/>
                </a:lnTo>
                <a:lnTo>
                  <a:pt x="2150998" y="44450"/>
                </a:lnTo>
                <a:lnTo>
                  <a:pt x="2150998" y="31750"/>
                </a:lnTo>
                <a:close/>
              </a:path>
              <a:path w="3408679" h="76200">
                <a:moveTo>
                  <a:pt x="2011298" y="31750"/>
                </a:moveTo>
                <a:lnTo>
                  <a:pt x="1909698" y="31750"/>
                </a:lnTo>
                <a:lnTo>
                  <a:pt x="1909698" y="44450"/>
                </a:lnTo>
                <a:lnTo>
                  <a:pt x="2011298" y="44450"/>
                </a:lnTo>
                <a:lnTo>
                  <a:pt x="2011298" y="31750"/>
                </a:lnTo>
                <a:close/>
              </a:path>
              <a:path w="3408679" h="76200">
                <a:moveTo>
                  <a:pt x="1871598" y="31750"/>
                </a:moveTo>
                <a:lnTo>
                  <a:pt x="1769998" y="31750"/>
                </a:lnTo>
                <a:lnTo>
                  <a:pt x="1769998" y="44450"/>
                </a:lnTo>
                <a:lnTo>
                  <a:pt x="1871598" y="44450"/>
                </a:lnTo>
                <a:lnTo>
                  <a:pt x="1871598" y="31750"/>
                </a:lnTo>
                <a:close/>
              </a:path>
              <a:path w="3408679" h="76200">
                <a:moveTo>
                  <a:pt x="1731898" y="31750"/>
                </a:moveTo>
                <a:lnTo>
                  <a:pt x="1630298" y="31750"/>
                </a:lnTo>
                <a:lnTo>
                  <a:pt x="1630298" y="44450"/>
                </a:lnTo>
                <a:lnTo>
                  <a:pt x="1731898" y="44450"/>
                </a:lnTo>
                <a:lnTo>
                  <a:pt x="1731898" y="31750"/>
                </a:lnTo>
                <a:close/>
              </a:path>
              <a:path w="3408679" h="76200">
                <a:moveTo>
                  <a:pt x="1592198" y="31750"/>
                </a:moveTo>
                <a:lnTo>
                  <a:pt x="1490598" y="31750"/>
                </a:lnTo>
                <a:lnTo>
                  <a:pt x="1490598" y="44450"/>
                </a:lnTo>
                <a:lnTo>
                  <a:pt x="1592198" y="44450"/>
                </a:lnTo>
                <a:lnTo>
                  <a:pt x="1592198" y="31750"/>
                </a:lnTo>
                <a:close/>
              </a:path>
              <a:path w="3408679" h="76200">
                <a:moveTo>
                  <a:pt x="1452498" y="31750"/>
                </a:moveTo>
                <a:lnTo>
                  <a:pt x="1350898" y="31750"/>
                </a:lnTo>
                <a:lnTo>
                  <a:pt x="1350898" y="44450"/>
                </a:lnTo>
                <a:lnTo>
                  <a:pt x="1452498" y="44450"/>
                </a:lnTo>
                <a:lnTo>
                  <a:pt x="1452498" y="31750"/>
                </a:lnTo>
                <a:close/>
              </a:path>
              <a:path w="3408679" h="76200">
                <a:moveTo>
                  <a:pt x="1312798" y="31750"/>
                </a:moveTo>
                <a:lnTo>
                  <a:pt x="1211199" y="31750"/>
                </a:lnTo>
                <a:lnTo>
                  <a:pt x="1211199" y="44450"/>
                </a:lnTo>
                <a:lnTo>
                  <a:pt x="1312798" y="44450"/>
                </a:lnTo>
                <a:lnTo>
                  <a:pt x="1312798" y="31750"/>
                </a:lnTo>
                <a:close/>
              </a:path>
              <a:path w="3408679" h="76200">
                <a:moveTo>
                  <a:pt x="1173099" y="31750"/>
                </a:moveTo>
                <a:lnTo>
                  <a:pt x="1071499" y="31750"/>
                </a:lnTo>
                <a:lnTo>
                  <a:pt x="1071499" y="44450"/>
                </a:lnTo>
                <a:lnTo>
                  <a:pt x="1173099" y="44450"/>
                </a:lnTo>
                <a:lnTo>
                  <a:pt x="1173099" y="31750"/>
                </a:lnTo>
                <a:close/>
              </a:path>
              <a:path w="3408679" h="76200">
                <a:moveTo>
                  <a:pt x="1033399" y="31750"/>
                </a:moveTo>
                <a:lnTo>
                  <a:pt x="931799" y="31750"/>
                </a:lnTo>
                <a:lnTo>
                  <a:pt x="931799" y="44450"/>
                </a:lnTo>
                <a:lnTo>
                  <a:pt x="1033399" y="44450"/>
                </a:lnTo>
                <a:lnTo>
                  <a:pt x="1033399" y="31750"/>
                </a:lnTo>
                <a:close/>
              </a:path>
              <a:path w="3408679" h="76200">
                <a:moveTo>
                  <a:pt x="893699" y="31750"/>
                </a:moveTo>
                <a:lnTo>
                  <a:pt x="792099" y="31750"/>
                </a:lnTo>
                <a:lnTo>
                  <a:pt x="792099" y="44450"/>
                </a:lnTo>
                <a:lnTo>
                  <a:pt x="893699" y="44450"/>
                </a:lnTo>
                <a:lnTo>
                  <a:pt x="893699" y="31750"/>
                </a:lnTo>
                <a:close/>
              </a:path>
              <a:path w="3408679" h="76200">
                <a:moveTo>
                  <a:pt x="753999" y="31750"/>
                </a:moveTo>
                <a:lnTo>
                  <a:pt x="652399" y="31750"/>
                </a:lnTo>
                <a:lnTo>
                  <a:pt x="652399" y="44450"/>
                </a:lnTo>
                <a:lnTo>
                  <a:pt x="753999" y="44450"/>
                </a:lnTo>
                <a:lnTo>
                  <a:pt x="753999" y="31750"/>
                </a:lnTo>
                <a:close/>
              </a:path>
              <a:path w="3408679" h="76200">
                <a:moveTo>
                  <a:pt x="614299" y="31750"/>
                </a:moveTo>
                <a:lnTo>
                  <a:pt x="512699" y="31750"/>
                </a:lnTo>
                <a:lnTo>
                  <a:pt x="512699" y="44450"/>
                </a:lnTo>
                <a:lnTo>
                  <a:pt x="614299" y="44450"/>
                </a:lnTo>
                <a:lnTo>
                  <a:pt x="614299" y="31750"/>
                </a:lnTo>
                <a:close/>
              </a:path>
              <a:path w="3408679" h="76200">
                <a:moveTo>
                  <a:pt x="474599" y="31750"/>
                </a:moveTo>
                <a:lnTo>
                  <a:pt x="372999" y="31750"/>
                </a:lnTo>
                <a:lnTo>
                  <a:pt x="372999" y="44450"/>
                </a:lnTo>
                <a:lnTo>
                  <a:pt x="474599" y="44450"/>
                </a:lnTo>
                <a:lnTo>
                  <a:pt x="474599" y="31750"/>
                </a:lnTo>
                <a:close/>
              </a:path>
              <a:path w="3408679" h="76200">
                <a:moveTo>
                  <a:pt x="334899" y="31750"/>
                </a:moveTo>
                <a:lnTo>
                  <a:pt x="233299" y="31750"/>
                </a:lnTo>
                <a:lnTo>
                  <a:pt x="233299" y="44450"/>
                </a:lnTo>
                <a:lnTo>
                  <a:pt x="334899" y="44450"/>
                </a:lnTo>
                <a:lnTo>
                  <a:pt x="334899" y="31750"/>
                </a:lnTo>
                <a:close/>
              </a:path>
              <a:path w="3408679" h="76200">
                <a:moveTo>
                  <a:pt x="195199" y="31750"/>
                </a:moveTo>
                <a:lnTo>
                  <a:pt x="93599" y="31750"/>
                </a:lnTo>
                <a:lnTo>
                  <a:pt x="93599" y="44450"/>
                </a:lnTo>
                <a:lnTo>
                  <a:pt x="195199" y="44450"/>
                </a:lnTo>
                <a:lnTo>
                  <a:pt x="195199" y="31750"/>
                </a:lnTo>
                <a:close/>
              </a:path>
              <a:path w="340867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356859" y="1976666"/>
            <a:ext cx="1440180" cy="399415"/>
            <a:chOff x="5356859" y="1976666"/>
            <a:chExt cx="1440180" cy="39941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6859" y="1976666"/>
              <a:ext cx="1440180" cy="36419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2955" y="1981161"/>
              <a:ext cx="1162824" cy="39475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382767" y="2002535"/>
            <a:ext cx="1338580" cy="26225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Package</a:t>
            </a:r>
            <a:r>
              <a:rPr sz="11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details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778752" y="2223528"/>
            <a:ext cx="668020" cy="398145"/>
            <a:chOff x="6778752" y="2223528"/>
            <a:chExt cx="668020" cy="39814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8752" y="2223528"/>
              <a:ext cx="667537" cy="3626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4848" y="2226525"/>
              <a:ext cx="560844" cy="39475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804659" y="2249423"/>
            <a:ext cx="565785" cy="26098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498091" y="2346960"/>
            <a:ext cx="5307330" cy="690880"/>
            <a:chOff x="1498091" y="2346960"/>
            <a:chExt cx="5307330" cy="690880"/>
          </a:xfrm>
        </p:grpSpPr>
        <p:sp>
          <p:nvSpPr>
            <p:cNvPr id="17" name="object 17"/>
            <p:cNvSpPr/>
            <p:nvPr/>
          </p:nvSpPr>
          <p:spPr>
            <a:xfrm>
              <a:off x="1498092" y="2346959"/>
              <a:ext cx="5307330" cy="486409"/>
            </a:xfrm>
            <a:custGeom>
              <a:avLst/>
              <a:gdLst/>
              <a:ahLst/>
              <a:cxnLst/>
              <a:rect l="l" t="t" r="r" b="b"/>
              <a:pathLst>
                <a:path w="5307330" h="486410">
                  <a:moveTo>
                    <a:pt x="76200" y="409956"/>
                  </a:moveTo>
                  <a:lnTo>
                    <a:pt x="0" y="448056"/>
                  </a:lnTo>
                  <a:lnTo>
                    <a:pt x="76200" y="486156"/>
                  </a:lnTo>
                  <a:lnTo>
                    <a:pt x="76200" y="454406"/>
                  </a:lnTo>
                  <a:lnTo>
                    <a:pt x="76200" y="441706"/>
                  </a:lnTo>
                  <a:lnTo>
                    <a:pt x="76200" y="409956"/>
                  </a:lnTo>
                  <a:close/>
                </a:path>
                <a:path w="5307330" h="486410">
                  <a:moveTo>
                    <a:pt x="210185" y="441706"/>
                  </a:moveTo>
                  <a:lnTo>
                    <a:pt x="108585" y="441706"/>
                  </a:lnTo>
                  <a:lnTo>
                    <a:pt x="108585" y="454406"/>
                  </a:lnTo>
                  <a:lnTo>
                    <a:pt x="210185" y="454406"/>
                  </a:lnTo>
                  <a:lnTo>
                    <a:pt x="210185" y="441706"/>
                  </a:lnTo>
                  <a:close/>
                </a:path>
                <a:path w="5307330" h="486410">
                  <a:moveTo>
                    <a:pt x="349885" y="441706"/>
                  </a:moveTo>
                  <a:lnTo>
                    <a:pt x="248285" y="441706"/>
                  </a:lnTo>
                  <a:lnTo>
                    <a:pt x="248285" y="454406"/>
                  </a:lnTo>
                  <a:lnTo>
                    <a:pt x="349885" y="454406"/>
                  </a:lnTo>
                  <a:lnTo>
                    <a:pt x="349885" y="441706"/>
                  </a:lnTo>
                  <a:close/>
                </a:path>
                <a:path w="5307330" h="486410">
                  <a:moveTo>
                    <a:pt x="489585" y="441706"/>
                  </a:moveTo>
                  <a:lnTo>
                    <a:pt x="387985" y="441706"/>
                  </a:lnTo>
                  <a:lnTo>
                    <a:pt x="387985" y="454406"/>
                  </a:lnTo>
                  <a:lnTo>
                    <a:pt x="489585" y="454406"/>
                  </a:lnTo>
                  <a:lnTo>
                    <a:pt x="489585" y="441706"/>
                  </a:lnTo>
                  <a:close/>
                </a:path>
                <a:path w="5307330" h="486410">
                  <a:moveTo>
                    <a:pt x="629285" y="441706"/>
                  </a:moveTo>
                  <a:lnTo>
                    <a:pt x="527685" y="441706"/>
                  </a:lnTo>
                  <a:lnTo>
                    <a:pt x="527685" y="454406"/>
                  </a:lnTo>
                  <a:lnTo>
                    <a:pt x="629285" y="454406"/>
                  </a:lnTo>
                  <a:lnTo>
                    <a:pt x="629285" y="441706"/>
                  </a:lnTo>
                  <a:close/>
                </a:path>
                <a:path w="5307330" h="486410">
                  <a:moveTo>
                    <a:pt x="768985" y="441706"/>
                  </a:moveTo>
                  <a:lnTo>
                    <a:pt x="667385" y="441706"/>
                  </a:lnTo>
                  <a:lnTo>
                    <a:pt x="667385" y="454406"/>
                  </a:lnTo>
                  <a:lnTo>
                    <a:pt x="768985" y="454406"/>
                  </a:lnTo>
                  <a:lnTo>
                    <a:pt x="768985" y="441706"/>
                  </a:lnTo>
                  <a:close/>
                </a:path>
                <a:path w="5307330" h="486410">
                  <a:moveTo>
                    <a:pt x="908685" y="441706"/>
                  </a:moveTo>
                  <a:lnTo>
                    <a:pt x="807085" y="441706"/>
                  </a:lnTo>
                  <a:lnTo>
                    <a:pt x="807085" y="454406"/>
                  </a:lnTo>
                  <a:lnTo>
                    <a:pt x="908685" y="454406"/>
                  </a:lnTo>
                  <a:lnTo>
                    <a:pt x="908685" y="441706"/>
                  </a:lnTo>
                  <a:close/>
                </a:path>
                <a:path w="5307330" h="486410">
                  <a:moveTo>
                    <a:pt x="990600" y="0"/>
                  </a:moveTo>
                  <a:lnTo>
                    <a:pt x="914400" y="38100"/>
                  </a:lnTo>
                  <a:lnTo>
                    <a:pt x="990600" y="76200"/>
                  </a:lnTo>
                  <a:lnTo>
                    <a:pt x="990600" y="0"/>
                  </a:lnTo>
                  <a:close/>
                </a:path>
                <a:path w="5307330" h="486410">
                  <a:moveTo>
                    <a:pt x="1048385" y="441706"/>
                  </a:moveTo>
                  <a:lnTo>
                    <a:pt x="946785" y="441706"/>
                  </a:lnTo>
                  <a:lnTo>
                    <a:pt x="946785" y="454406"/>
                  </a:lnTo>
                  <a:lnTo>
                    <a:pt x="1048385" y="454406"/>
                  </a:lnTo>
                  <a:lnTo>
                    <a:pt x="1048385" y="441706"/>
                  </a:lnTo>
                  <a:close/>
                </a:path>
                <a:path w="5307330" h="486410">
                  <a:moveTo>
                    <a:pt x="1115949" y="31750"/>
                  </a:moveTo>
                  <a:lnTo>
                    <a:pt x="1014349" y="31750"/>
                  </a:lnTo>
                  <a:lnTo>
                    <a:pt x="1014349" y="44450"/>
                  </a:lnTo>
                  <a:lnTo>
                    <a:pt x="1115949" y="44450"/>
                  </a:lnTo>
                  <a:lnTo>
                    <a:pt x="1115949" y="31750"/>
                  </a:lnTo>
                  <a:close/>
                </a:path>
                <a:path w="5307330" h="486410">
                  <a:moveTo>
                    <a:pt x="1188085" y="441706"/>
                  </a:moveTo>
                  <a:lnTo>
                    <a:pt x="1086485" y="441706"/>
                  </a:lnTo>
                  <a:lnTo>
                    <a:pt x="1086485" y="454406"/>
                  </a:lnTo>
                  <a:lnTo>
                    <a:pt x="1188085" y="454406"/>
                  </a:lnTo>
                  <a:lnTo>
                    <a:pt x="1188085" y="441706"/>
                  </a:lnTo>
                  <a:close/>
                </a:path>
                <a:path w="5307330" h="486410">
                  <a:moveTo>
                    <a:pt x="1255649" y="31750"/>
                  </a:moveTo>
                  <a:lnTo>
                    <a:pt x="1154049" y="31750"/>
                  </a:lnTo>
                  <a:lnTo>
                    <a:pt x="1154049" y="44450"/>
                  </a:lnTo>
                  <a:lnTo>
                    <a:pt x="1255649" y="44450"/>
                  </a:lnTo>
                  <a:lnTo>
                    <a:pt x="1255649" y="31750"/>
                  </a:lnTo>
                  <a:close/>
                </a:path>
                <a:path w="5307330" h="486410">
                  <a:moveTo>
                    <a:pt x="1327785" y="441706"/>
                  </a:moveTo>
                  <a:lnTo>
                    <a:pt x="1226185" y="441706"/>
                  </a:lnTo>
                  <a:lnTo>
                    <a:pt x="1226185" y="454406"/>
                  </a:lnTo>
                  <a:lnTo>
                    <a:pt x="1327785" y="454406"/>
                  </a:lnTo>
                  <a:lnTo>
                    <a:pt x="1327785" y="441706"/>
                  </a:lnTo>
                  <a:close/>
                </a:path>
                <a:path w="5307330" h="486410">
                  <a:moveTo>
                    <a:pt x="1395349" y="31750"/>
                  </a:moveTo>
                  <a:lnTo>
                    <a:pt x="1293749" y="31750"/>
                  </a:lnTo>
                  <a:lnTo>
                    <a:pt x="1293749" y="44450"/>
                  </a:lnTo>
                  <a:lnTo>
                    <a:pt x="1395349" y="44450"/>
                  </a:lnTo>
                  <a:lnTo>
                    <a:pt x="1395349" y="31750"/>
                  </a:lnTo>
                  <a:close/>
                </a:path>
                <a:path w="5307330" h="486410">
                  <a:moveTo>
                    <a:pt x="1467485" y="441706"/>
                  </a:moveTo>
                  <a:lnTo>
                    <a:pt x="1365885" y="441706"/>
                  </a:lnTo>
                  <a:lnTo>
                    <a:pt x="1365885" y="454406"/>
                  </a:lnTo>
                  <a:lnTo>
                    <a:pt x="1467485" y="454406"/>
                  </a:lnTo>
                  <a:lnTo>
                    <a:pt x="1467485" y="441706"/>
                  </a:lnTo>
                  <a:close/>
                </a:path>
                <a:path w="5307330" h="486410">
                  <a:moveTo>
                    <a:pt x="1535049" y="31750"/>
                  </a:moveTo>
                  <a:lnTo>
                    <a:pt x="1433449" y="31750"/>
                  </a:lnTo>
                  <a:lnTo>
                    <a:pt x="1433449" y="44450"/>
                  </a:lnTo>
                  <a:lnTo>
                    <a:pt x="1535049" y="44450"/>
                  </a:lnTo>
                  <a:lnTo>
                    <a:pt x="1535049" y="31750"/>
                  </a:lnTo>
                  <a:close/>
                </a:path>
                <a:path w="5307330" h="486410">
                  <a:moveTo>
                    <a:pt x="1607185" y="441706"/>
                  </a:moveTo>
                  <a:lnTo>
                    <a:pt x="1505585" y="441706"/>
                  </a:lnTo>
                  <a:lnTo>
                    <a:pt x="1505585" y="454406"/>
                  </a:lnTo>
                  <a:lnTo>
                    <a:pt x="1607185" y="454406"/>
                  </a:lnTo>
                  <a:lnTo>
                    <a:pt x="1607185" y="441706"/>
                  </a:lnTo>
                  <a:close/>
                </a:path>
                <a:path w="5307330" h="486410">
                  <a:moveTo>
                    <a:pt x="1674749" y="31750"/>
                  </a:moveTo>
                  <a:lnTo>
                    <a:pt x="1573149" y="31750"/>
                  </a:lnTo>
                  <a:lnTo>
                    <a:pt x="1573149" y="44450"/>
                  </a:lnTo>
                  <a:lnTo>
                    <a:pt x="1674749" y="44450"/>
                  </a:lnTo>
                  <a:lnTo>
                    <a:pt x="1674749" y="31750"/>
                  </a:lnTo>
                  <a:close/>
                </a:path>
                <a:path w="5307330" h="486410">
                  <a:moveTo>
                    <a:pt x="1746885" y="441706"/>
                  </a:moveTo>
                  <a:lnTo>
                    <a:pt x="1645285" y="441706"/>
                  </a:lnTo>
                  <a:lnTo>
                    <a:pt x="1645285" y="454406"/>
                  </a:lnTo>
                  <a:lnTo>
                    <a:pt x="1746885" y="454406"/>
                  </a:lnTo>
                  <a:lnTo>
                    <a:pt x="1746885" y="441706"/>
                  </a:lnTo>
                  <a:close/>
                </a:path>
                <a:path w="5307330" h="486410">
                  <a:moveTo>
                    <a:pt x="1814436" y="31750"/>
                  </a:moveTo>
                  <a:lnTo>
                    <a:pt x="1712849" y="31750"/>
                  </a:lnTo>
                  <a:lnTo>
                    <a:pt x="1712849" y="44450"/>
                  </a:lnTo>
                  <a:lnTo>
                    <a:pt x="1814436" y="44450"/>
                  </a:lnTo>
                  <a:lnTo>
                    <a:pt x="1814436" y="31750"/>
                  </a:lnTo>
                  <a:close/>
                </a:path>
                <a:path w="5307330" h="486410">
                  <a:moveTo>
                    <a:pt x="1886585" y="441706"/>
                  </a:moveTo>
                  <a:lnTo>
                    <a:pt x="1784985" y="441706"/>
                  </a:lnTo>
                  <a:lnTo>
                    <a:pt x="1784985" y="454406"/>
                  </a:lnTo>
                  <a:lnTo>
                    <a:pt x="1886585" y="454406"/>
                  </a:lnTo>
                  <a:lnTo>
                    <a:pt x="1886585" y="441706"/>
                  </a:lnTo>
                  <a:close/>
                </a:path>
                <a:path w="5307330" h="486410">
                  <a:moveTo>
                    <a:pt x="1954149" y="31750"/>
                  </a:moveTo>
                  <a:lnTo>
                    <a:pt x="1852549" y="31750"/>
                  </a:lnTo>
                  <a:lnTo>
                    <a:pt x="1852549" y="44450"/>
                  </a:lnTo>
                  <a:lnTo>
                    <a:pt x="1954149" y="44450"/>
                  </a:lnTo>
                  <a:lnTo>
                    <a:pt x="1954149" y="31750"/>
                  </a:lnTo>
                  <a:close/>
                </a:path>
                <a:path w="5307330" h="486410">
                  <a:moveTo>
                    <a:pt x="2026285" y="441706"/>
                  </a:moveTo>
                  <a:lnTo>
                    <a:pt x="1924685" y="441706"/>
                  </a:lnTo>
                  <a:lnTo>
                    <a:pt x="1924685" y="454406"/>
                  </a:lnTo>
                  <a:lnTo>
                    <a:pt x="2026285" y="454406"/>
                  </a:lnTo>
                  <a:lnTo>
                    <a:pt x="2026285" y="441706"/>
                  </a:lnTo>
                  <a:close/>
                </a:path>
                <a:path w="5307330" h="486410">
                  <a:moveTo>
                    <a:pt x="2093849" y="31750"/>
                  </a:moveTo>
                  <a:lnTo>
                    <a:pt x="1992249" y="31750"/>
                  </a:lnTo>
                  <a:lnTo>
                    <a:pt x="1992249" y="44450"/>
                  </a:lnTo>
                  <a:lnTo>
                    <a:pt x="2093849" y="44450"/>
                  </a:lnTo>
                  <a:lnTo>
                    <a:pt x="2093849" y="31750"/>
                  </a:lnTo>
                  <a:close/>
                </a:path>
                <a:path w="5307330" h="486410">
                  <a:moveTo>
                    <a:pt x="2165985" y="441706"/>
                  </a:moveTo>
                  <a:lnTo>
                    <a:pt x="2064385" y="441706"/>
                  </a:lnTo>
                  <a:lnTo>
                    <a:pt x="2064385" y="454406"/>
                  </a:lnTo>
                  <a:lnTo>
                    <a:pt x="2165985" y="454406"/>
                  </a:lnTo>
                  <a:lnTo>
                    <a:pt x="2165985" y="441706"/>
                  </a:lnTo>
                  <a:close/>
                </a:path>
                <a:path w="5307330" h="486410">
                  <a:moveTo>
                    <a:pt x="2233549" y="31750"/>
                  </a:moveTo>
                  <a:lnTo>
                    <a:pt x="2131949" y="31750"/>
                  </a:lnTo>
                  <a:lnTo>
                    <a:pt x="2131949" y="44450"/>
                  </a:lnTo>
                  <a:lnTo>
                    <a:pt x="2233549" y="44450"/>
                  </a:lnTo>
                  <a:lnTo>
                    <a:pt x="2233549" y="31750"/>
                  </a:lnTo>
                  <a:close/>
                </a:path>
                <a:path w="5307330" h="486410">
                  <a:moveTo>
                    <a:pt x="2305685" y="441706"/>
                  </a:moveTo>
                  <a:lnTo>
                    <a:pt x="2204085" y="441706"/>
                  </a:lnTo>
                  <a:lnTo>
                    <a:pt x="2204085" y="454406"/>
                  </a:lnTo>
                  <a:lnTo>
                    <a:pt x="2305685" y="454406"/>
                  </a:lnTo>
                  <a:lnTo>
                    <a:pt x="2305685" y="441706"/>
                  </a:lnTo>
                  <a:close/>
                </a:path>
                <a:path w="5307330" h="486410">
                  <a:moveTo>
                    <a:pt x="2373249" y="31750"/>
                  </a:moveTo>
                  <a:lnTo>
                    <a:pt x="2271649" y="31750"/>
                  </a:lnTo>
                  <a:lnTo>
                    <a:pt x="2271649" y="44450"/>
                  </a:lnTo>
                  <a:lnTo>
                    <a:pt x="2373249" y="44450"/>
                  </a:lnTo>
                  <a:lnTo>
                    <a:pt x="2373249" y="31750"/>
                  </a:lnTo>
                  <a:close/>
                </a:path>
                <a:path w="5307330" h="486410">
                  <a:moveTo>
                    <a:pt x="2445385" y="441706"/>
                  </a:moveTo>
                  <a:lnTo>
                    <a:pt x="2343785" y="441706"/>
                  </a:lnTo>
                  <a:lnTo>
                    <a:pt x="2343785" y="454406"/>
                  </a:lnTo>
                  <a:lnTo>
                    <a:pt x="2445385" y="454406"/>
                  </a:lnTo>
                  <a:lnTo>
                    <a:pt x="2445385" y="441706"/>
                  </a:lnTo>
                  <a:close/>
                </a:path>
                <a:path w="5307330" h="486410">
                  <a:moveTo>
                    <a:pt x="2512949" y="31750"/>
                  </a:moveTo>
                  <a:lnTo>
                    <a:pt x="2411349" y="31750"/>
                  </a:lnTo>
                  <a:lnTo>
                    <a:pt x="2411349" y="44450"/>
                  </a:lnTo>
                  <a:lnTo>
                    <a:pt x="2512949" y="44450"/>
                  </a:lnTo>
                  <a:lnTo>
                    <a:pt x="2512949" y="31750"/>
                  </a:lnTo>
                  <a:close/>
                </a:path>
                <a:path w="5307330" h="486410">
                  <a:moveTo>
                    <a:pt x="2585085" y="441706"/>
                  </a:moveTo>
                  <a:lnTo>
                    <a:pt x="2483485" y="441706"/>
                  </a:lnTo>
                  <a:lnTo>
                    <a:pt x="2483485" y="454406"/>
                  </a:lnTo>
                  <a:lnTo>
                    <a:pt x="2585085" y="454406"/>
                  </a:lnTo>
                  <a:lnTo>
                    <a:pt x="2585085" y="441706"/>
                  </a:lnTo>
                  <a:close/>
                </a:path>
                <a:path w="5307330" h="486410">
                  <a:moveTo>
                    <a:pt x="2652649" y="31750"/>
                  </a:moveTo>
                  <a:lnTo>
                    <a:pt x="2551049" y="31750"/>
                  </a:lnTo>
                  <a:lnTo>
                    <a:pt x="2551049" y="44450"/>
                  </a:lnTo>
                  <a:lnTo>
                    <a:pt x="2652649" y="44450"/>
                  </a:lnTo>
                  <a:lnTo>
                    <a:pt x="2652649" y="31750"/>
                  </a:lnTo>
                  <a:close/>
                </a:path>
                <a:path w="5307330" h="486410">
                  <a:moveTo>
                    <a:pt x="2724785" y="441706"/>
                  </a:moveTo>
                  <a:lnTo>
                    <a:pt x="2623185" y="441706"/>
                  </a:lnTo>
                  <a:lnTo>
                    <a:pt x="2623185" y="454406"/>
                  </a:lnTo>
                  <a:lnTo>
                    <a:pt x="2724785" y="454406"/>
                  </a:lnTo>
                  <a:lnTo>
                    <a:pt x="2724785" y="441706"/>
                  </a:lnTo>
                  <a:close/>
                </a:path>
                <a:path w="5307330" h="486410">
                  <a:moveTo>
                    <a:pt x="2792349" y="31750"/>
                  </a:moveTo>
                  <a:lnTo>
                    <a:pt x="2690749" y="31750"/>
                  </a:lnTo>
                  <a:lnTo>
                    <a:pt x="2690749" y="44450"/>
                  </a:lnTo>
                  <a:lnTo>
                    <a:pt x="2792349" y="44450"/>
                  </a:lnTo>
                  <a:lnTo>
                    <a:pt x="2792349" y="31750"/>
                  </a:lnTo>
                  <a:close/>
                </a:path>
                <a:path w="5307330" h="486410">
                  <a:moveTo>
                    <a:pt x="2864485" y="441706"/>
                  </a:moveTo>
                  <a:lnTo>
                    <a:pt x="2762885" y="441706"/>
                  </a:lnTo>
                  <a:lnTo>
                    <a:pt x="2762885" y="454406"/>
                  </a:lnTo>
                  <a:lnTo>
                    <a:pt x="2864485" y="454406"/>
                  </a:lnTo>
                  <a:lnTo>
                    <a:pt x="2864485" y="441706"/>
                  </a:lnTo>
                  <a:close/>
                </a:path>
                <a:path w="5307330" h="486410">
                  <a:moveTo>
                    <a:pt x="2932049" y="31750"/>
                  </a:moveTo>
                  <a:lnTo>
                    <a:pt x="2830449" y="31750"/>
                  </a:lnTo>
                  <a:lnTo>
                    <a:pt x="2830449" y="44450"/>
                  </a:lnTo>
                  <a:lnTo>
                    <a:pt x="2932049" y="44450"/>
                  </a:lnTo>
                  <a:lnTo>
                    <a:pt x="2932049" y="31750"/>
                  </a:lnTo>
                  <a:close/>
                </a:path>
                <a:path w="5307330" h="486410">
                  <a:moveTo>
                    <a:pt x="3004185" y="441706"/>
                  </a:moveTo>
                  <a:lnTo>
                    <a:pt x="2902585" y="441706"/>
                  </a:lnTo>
                  <a:lnTo>
                    <a:pt x="2902585" y="454406"/>
                  </a:lnTo>
                  <a:lnTo>
                    <a:pt x="3004185" y="454406"/>
                  </a:lnTo>
                  <a:lnTo>
                    <a:pt x="3004185" y="441706"/>
                  </a:lnTo>
                  <a:close/>
                </a:path>
                <a:path w="5307330" h="486410">
                  <a:moveTo>
                    <a:pt x="3071749" y="31750"/>
                  </a:moveTo>
                  <a:lnTo>
                    <a:pt x="2970149" y="31750"/>
                  </a:lnTo>
                  <a:lnTo>
                    <a:pt x="2970149" y="44450"/>
                  </a:lnTo>
                  <a:lnTo>
                    <a:pt x="3071749" y="44450"/>
                  </a:lnTo>
                  <a:lnTo>
                    <a:pt x="3071749" y="31750"/>
                  </a:lnTo>
                  <a:close/>
                </a:path>
                <a:path w="5307330" h="486410">
                  <a:moveTo>
                    <a:pt x="3143885" y="441706"/>
                  </a:moveTo>
                  <a:lnTo>
                    <a:pt x="3042285" y="441706"/>
                  </a:lnTo>
                  <a:lnTo>
                    <a:pt x="3042285" y="454406"/>
                  </a:lnTo>
                  <a:lnTo>
                    <a:pt x="3143885" y="454406"/>
                  </a:lnTo>
                  <a:lnTo>
                    <a:pt x="3143885" y="441706"/>
                  </a:lnTo>
                  <a:close/>
                </a:path>
                <a:path w="5307330" h="486410">
                  <a:moveTo>
                    <a:pt x="3211449" y="31750"/>
                  </a:moveTo>
                  <a:lnTo>
                    <a:pt x="3109849" y="31750"/>
                  </a:lnTo>
                  <a:lnTo>
                    <a:pt x="3109849" y="44450"/>
                  </a:lnTo>
                  <a:lnTo>
                    <a:pt x="3211449" y="44450"/>
                  </a:lnTo>
                  <a:lnTo>
                    <a:pt x="3211449" y="31750"/>
                  </a:lnTo>
                  <a:close/>
                </a:path>
                <a:path w="5307330" h="486410">
                  <a:moveTo>
                    <a:pt x="3283585" y="441706"/>
                  </a:moveTo>
                  <a:lnTo>
                    <a:pt x="3181985" y="441706"/>
                  </a:lnTo>
                  <a:lnTo>
                    <a:pt x="3181985" y="454406"/>
                  </a:lnTo>
                  <a:lnTo>
                    <a:pt x="3283585" y="454406"/>
                  </a:lnTo>
                  <a:lnTo>
                    <a:pt x="3283585" y="441706"/>
                  </a:lnTo>
                  <a:close/>
                </a:path>
                <a:path w="5307330" h="486410">
                  <a:moveTo>
                    <a:pt x="3351149" y="31750"/>
                  </a:moveTo>
                  <a:lnTo>
                    <a:pt x="3249549" y="31750"/>
                  </a:lnTo>
                  <a:lnTo>
                    <a:pt x="3249549" y="44450"/>
                  </a:lnTo>
                  <a:lnTo>
                    <a:pt x="3351149" y="44450"/>
                  </a:lnTo>
                  <a:lnTo>
                    <a:pt x="3351149" y="31750"/>
                  </a:lnTo>
                  <a:close/>
                </a:path>
                <a:path w="5307330" h="486410">
                  <a:moveTo>
                    <a:pt x="3423285" y="441706"/>
                  </a:moveTo>
                  <a:lnTo>
                    <a:pt x="3321685" y="441706"/>
                  </a:lnTo>
                  <a:lnTo>
                    <a:pt x="3321685" y="454406"/>
                  </a:lnTo>
                  <a:lnTo>
                    <a:pt x="3423285" y="454406"/>
                  </a:lnTo>
                  <a:lnTo>
                    <a:pt x="3423285" y="441706"/>
                  </a:lnTo>
                  <a:close/>
                </a:path>
                <a:path w="5307330" h="486410">
                  <a:moveTo>
                    <a:pt x="3490849" y="31750"/>
                  </a:moveTo>
                  <a:lnTo>
                    <a:pt x="3389249" y="31750"/>
                  </a:lnTo>
                  <a:lnTo>
                    <a:pt x="3389249" y="44450"/>
                  </a:lnTo>
                  <a:lnTo>
                    <a:pt x="3490849" y="44450"/>
                  </a:lnTo>
                  <a:lnTo>
                    <a:pt x="3490849" y="31750"/>
                  </a:lnTo>
                  <a:close/>
                </a:path>
                <a:path w="5307330" h="486410">
                  <a:moveTo>
                    <a:pt x="3562985" y="441706"/>
                  </a:moveTo>
                  <a:lnTo>
                    <a:pt x="3461385" y="441706"/>
                  </a:lnTo>
                  <a:lnTo>
                    <a:pt x="3461385" y="454406"/>
                  </a:lnTo>
                  <a:lnTo>
                    <a:pt x="3562985" y="454406"/>
                  </a:lnTo>
                  <a:lnTo>
                    <a:pt x="3562985" y="441706"/>
                  </a:lnTo>
                  <a:close/>
                </a:path>
                <a:path w="5307330" h="486410">
                  <a:moveTo>
                    <a:pt x="3630549" y="31750"/>
                  </a:moveTo>
                  <a:lnTo>
                    <a:pt x="3528949" y="31750"/>
                  </a:lnTo>
                  <a:lnTo>
                    <a:pt x="3528949" y="44450"/>
                  </a:lnTo>
                  <a:lnTo>
                    <a:pt x="3630549" y="44450"/>
                  </a:lnTo>
                  <a:lnTo>
                    <a:pt x="3630549" y="31750"/>
                  </a:lnTo>
                  <a:close/>
                </a:path>
                <a:path w="5307330" h="486410">
                  <a:moveTo>
                    <a:pt x="3770249" y="31750"/>
                  </a:moveTo>
                  <a:lnTo>
                    <a:pt x="3668649" y="31750"/>
                  </a:lnTo>
                  <a:lnTo>
                    <a:pt x="3668649" y="44450"/>
                  </a:lnTo>
                  <a:lnTo>
                    <a:pt x="3770249" y="44450"/>
                  </a:lnTo>
                  <a:lnTo>
                    <a:pt x="3770249" y="31750"/>
                  </a:lnTo>
                  <a:close/>
                </a:path>
                <a:path w="5307330" h="486410">
                  <a:moveTo>
                    <a:pt x="3909949" y="31750"/>
                  </a:moveTo>
                  <a:lnTo>
                    <a:pt x="3808349" y="31750"/>
                  </a:lnTo>
                  <a:lnTo>
                    <a:pt x="3808349" y="44450"/>
                  </a:lnTo>
                  <a:lnTo>
                    <a:pt x="3909949" y="44450"/>
                  </a:lnTo>
                  <a:lnTo>
                    <a:pt x="3909949" y="31750"/>
                  </a:lnTo>
                  <a:close/>
                </a:path>
                <a:path w="5307330" h="486410">
                  <a:moveTo>
                    <a:pt x="4049649" y="31750"/>
                  </a:moveTo>
                  <a:lnTo>
                    <a:pt x="3948049" y="31750"/>
                  </a:lnTo>
                  <a:lnTo>
                    <a:pt x="3948049" y="44450"/>
                  </a:lnTo>
                  <a:lnTo>
                    <a:pt x="4049649" y="44450"/>
                  </a:lnTo>
                  <a:lnTo>
                    <a:pt x="4049649" y="31750"/>
                  </a:lnTo>
                  <a:close/>
                </a:path>
                <a:path w="5307330" h="486410">
                  <a:moveTo>
                    <a:pt x="4189349" y="31750"/>
                  </a:moveTo>
                  <a:lnTo>
                    <a:pt x="4087749" y="31750"/>
                  </a:lnTo>
                  <a:lnTo>
                    <a:pt x="4087749" y="44450"/>
                  </a:lnTo>
                  <a:lnTo>
                    <a:pt x="4189349" y="44450"/>
                  </a:lnTo>
                  <a:lnTo>
                    <a:pt x="4189349" y="31750"/>
                  </a:lnTo>
                  <a:close/>
                </a:path>
                <a:path w="5307330" h="486410">
                  <a:moveTo>
                    <a:pt x="4329049" y="31750"/>
                  </a:moveTo>
                  <a:lnTo>
                    <a:pt x="4227449" y="31750"/>
                  </a:lnTo>
                  <a:lnTo>
                    <a:pt x="4227449" y="44450"/>
                  </a:lnTo>
                  <a:lnTo>
                    <a:pt x="4329049" y="44450"/>
                  </a:lnTo>
                  <a:lnTo>
                    <a:pt x="4329049" y="31750"/>
                  </a:lnTo>
                  <a:close/>
                </a:path>
                <a:path w="5307330" h="486410">
                  <a:moveTo>
                    <a:pt x="4468749" y="31750"/>
                  </a:moveTo>
                  <a:lnTo>
                    <a:pt x="4367149" y="31750"/>
                  </a:lnTo>
                  <a:lnTo>
                    <a:pt x="4367149" y="44450"/>
                  </a:lnTo>
                  <a:lnTo>
                    <a:pt x="4468749" y="44450"/>
                  </a:lnTo>
                  <a:lnTo>
                    <a:pt x="4468749" y="31750"/>
                  </a:lnTo>
                  <a:close/>
                </a:path>
                <a:path w="5307330" h="486410">
                  <a:moveTo>
                    <a:pt x="4608449" y="31750"/>
                  </a:moveTo>
                  <a:lnTo>
                    <a:pt x="4506849" y="31750"/>
                  </a:lnTo>
                  <a:lnTo>
                    <a:pt x="4506849" y="44450"/>
                  </a:lnTo>
                  <a:lnTo>
                    <a:pt x="4608449" y="44450"/>
                  </a:lnTo>
                  <a:lnTo>
                    <a:pt x="4608449" y="31750"/>
                  </a:lnTo>
                  <a:close/>
                </a:path>
                <a:path w="5307330" h="486410">
                  <a:moveTo>
                    <a:pt x="4748149" y="31750"/>
                  </a:moveTo>
                  <a:lnTo>
                    <a:pt x="4646549" y="31750"/>
                  </a:lnTo>
                  <a:lnTo>
                    <a:pt x="4646549" y="44450"/>
                  </a:lnTo>
                  <a:lnTo>
                    <a:pt x="4748149" y="44450"/>
                  </a:lnTo>
                  <a:lnTo>
                    <a:pt x="4748149" y="31750"/>
                  </a:lnTo>
                  <a:close/>
                </a:path>
                <a:path w="5307330" h="486410">
                  <a:moveTo>
                    <a:pt x="4887849" y="31750"/>
                  </a:moveTo>
                  <a:lnTo>
                    <a:pt x="4786249" y="31750"/>
                  </a:lnTo>
                  <a:lnTo>
                    <a:pt x="4786249" y="44450"/>
                  </a:lnTo>
                  <a:lnTo>
                    <a:pt x="4887849" y="44450"/>
                  </a:lnTo>
                  <a:lnTo>
                    <a:pt x="4887849" y="31750"/>
                  </a:lnTo>
                  <a:close/>
                </a:path>
                <a:path w="5307330" h="486410">
                  <a:moveTo>
                    <a:pt x="5027549" y="31750"/>
                  </a:moveTo>
                  <a:lnTo>
                    <a:pt x="4925949" y="31750"/>
                  </a:lnTo>
                  <a:lnTo>
                    <a:pt x="4925949" y="44450"/>
                  </a:lnTo>
                  <a:lnTo>
                    <a:pt x="5027549" y="44450"/>
                  </a:lnTo>
                  <a:lnTo>
                    <a:pt x="5027549" y="31750"/>
                  </a:lnTo>
                  <a:close/>
                </a:path>
                <a:path w="5307330" h="486410">
                  <a:moveTo>
                    <a:pt x="5167249" y="31750"/>
                  </a:moveTo>
                  <a:lnTo>
                    <a:pt x="5065649" y="31750"/>
                  </a:lnTo>
                  <a:lnTo>
                    <a:pt x="5065649" y="44450"/>
                  </a:lnTo>
                  <a:lnTo>
                    <a:pt x="5167249" y="44450"/>
                  </a:lnTo>
                  <a:lnTo>
                    <a:pt x="5167249" y="31750"/>
                  </a:lnTo>
                  <a:close/>
                </a:path>
                <a:path w="5307330" h="486410">
                  <a:moveTo>
                    <a:pt x="5306949" y="31750"/>
                  </a:moveTo>
                  <a:lnTo>
                    <a:pt x="5205349" y="31750"/>
                  </a:lnTo>
                  <a:lnTo>
                    <a:pt x="5205349" y="44450"/>
                  </a:lnTo>
                  <a:lnTo>
                    <a:pt x="5306949" y="44450"/>
                  </a:lnTo>
                  <a:lnTo>
                    <a:pt x="5306949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5295" y="2638082"/>
              <a:ext cx="1347215" cy="36419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1391" y="2641079"/>
              <a:ext cx="1132319" cy="39625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061203" y="2663951"/>
            <a:ext cx="1245235" cy="26225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Members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566416" y="2881922"/>
            <a:ext cx="6253480" cy="399415"/>
            <a:chOff x="2566416" y="2881922"/>
            <a:chExt cx="6253480" cy="399415"/>
          </a:xfrm>
        </p:grpSpPr>
        <p:sp>
          <p:nvSpPr>
            <p:cNvPr id="22" name="object 22"/>
            <p:cNvSpPr/>
            <p:nvPr/>
          </p:nvSpPr>
          <p:spPr>
            <a:xfrm>
              <a:off x="2566416" y="2973324"/>
              <a:ext cx="4392930" cy="76200"/>
            </a:xfrm>
            <a:custGeom>
              <a:avLst/>
              <a:gdLst/>
              <a:ahLst/>
              <a:cxnLst/>
              <a:rect l="l" t="t" r="r" b="b"/>
              <a:pathLst>
                <a:path w="4392930" h="76200">
                  <a:moveTo>
                    <a:pt x="4392549" y="31750"/>
                  </a:moveTo>
                  <a:lnTo>
                    <a:pt x="4290949" y="31750"/>
                  </a:lnTo>
                  <a:lnTo>
                    <a:pt x="4290949" y="44450"/>
                  </a:lnTo>
                  <a:lnTo>
                    <a:pt x="4392549" y="44450"/>
                  </a:lnTo>
                  <a:lnTo>
                    <a:pt x="4392549" y="31750"/>
                  </a:lnTo>
                  <a:close/>
                </a:path>
                <a:path w="4392930" h="76200">
                  <a:moveTo>
                    <a:pt x="4252849" y="31750"/>
                  </a:moveTo>
                  <a:lnTo>
                    <a:pt x="4151249" y="31750"/>
                  </a:lnTo>
                  <a:lnTo>
                    <a:pt x="4151249" y="44450"/>
                  </a:lnTo>
                  <a:lnTo>
                    <a:pt x="4252849" y="44450"/>
                  </a:lnTo>
                  <a:lnTo>
                    <a:pt x="4252849" y="31750"/>
                  </a:lnTo>
                  <a:close/>
                </a:path>
                <a:path w="4392930" h="76200">
                  <a:moveTo>
                    <a:pt x="4113149" y="31750"/>
                  </a:moveTo>
                  <a:lnTo>
                    <a:pt x="4011549" y="31750"/>
                  </a:lnTo>
                  <a:lnTo>
                    <a:pt x="4011549" y="44450"/>
                  </a:lnTo>
                  <a:lnTo>
                    <a:pt x="4113149" y="44450"/>
                  </a:lnTo>
                  <a:lnTo>
                    <a:pt x="4113149" y="31750"/>
                  </a:lnTo>
                  <a:close/>
                </a:path>
                <a:path w="4392930" h="76200">
                  <a:moveTo>
                    <a:pt x="3973449" y="31750"/>
                  </a:moveTo>
                  <a:lnTo>
                    <a:pt x="3871849" y="31750"/>
                  </a:lnTo>
                  <a:lnTo>
                    <a:pt x="3871849" y="44450"/>
                  </a:lnTo>
                  <a:lnTo>
                    <a:pt x="3973449" y="44450"/>
                  </a:lnTo>
                  <a:lnTo>
                    <a:pt x="3973449" y="31750"/>
                  </a:lnTo>
                  <a:close/>
                </a:path>
                <a:path w="4392930" h="76200">
                  <a:moveTo>
                    <a:pt x="3833749" y="31750"/>
                  </a:moveTo>
                  <a:lnTo>
                    <a:pt x="3732149" y="31750"/>
                  </a:lnTo>
                  <a:lnTo>
                    <a:pt x="3732149" y="44450"/>
                  </a:lnTo>
                  <a:lnTo>
                    <a:pt x="3833749" y="44450"/>
                  </a:lnTo>
                  <a:lnTo>
                    <a:pt x="3833749" y="31750"/>
                  </a:lnTo>
                  <a:close/>
                </a:path>
                <a:path w="4392930" h="76200">
                  <a:moveTo>
                    <a:pt x="3694049" y="31750"/>
                  </a:moveTo>
                  <a:lnTo>
                    <a:pt x="3592449" y="31750"/>
                  </a:lnTo>
                  <a:lnTo>
                    <a:pt x="3592449" y="44450"/>
                  </a:lnTo>
                  <a:lnTo>
                    <a:pt x="3694049" y="44450"/>
                  </a:lnTo>
                  <a:lnTo>
                    <a:pt x="3694049" y="31750"/>
                  </a:lnTo>
                  <a:close/>
                </a:path>
                <a:path w="4392930" h="76200">
                  <a:moveTo>
                    <a:pt x="3554349" y="31750"/>
                  </a:moveTo>
                  <a:lnTo>
                    <a:pt x="3452749" y="31750"/>
                  </a:lnTo>
                  <a:lnTo>
                    <a:pt x="3452749" y="44450"/>
                  </a:lnTo>
                  <a:lnTo>
                    <a:pt x="3554349" y="44450"/>
                  </a:lnTo>
                  <a:lnTo>
                    <a:pt x="3554349" y="31750"/>
                  </a:lnTo>
                  <a:close/>
                </a:path>
                <a:path w="4392930" h="76200">
                  <a:moveTo>
                    <a:pt x="3414649" y="31750"/>
                  </a:moveTo>
                  <a:lnTo>
                    <a:pt x="3313049" y="31750"/>
                  </a:lnTo>
                  <a:lnTo>
                    <a:pt x="3313049" y="44450"/>
                  </a:lnTo>
                  <a:lnTo>
                    <a:pt x="3414649" y="44450"/>
                  </a:lnTo>
                  <a:lnTo>
                    <a:pt x="3414649" y="31750"/>
                  </a:lnTo>
                  <a:close/>
                </a:path>
                <a:path w="4392930" h="76200">
                  <a:moveTo>
                    <a:pt x="3274949" y="31750"/>
                  </a:moveTo>
                  <a:lnTo>
                    <a:pt x="3173348" y="31750"/>
                  </a:lnTo>
                  <a:lnTo>
                    <a:pt x="3173348" y="44450"/>
                  </a:lnTo>
                  <a:lnTo>
                    <a:pt x="3274949" y="44450"/>
                  </a:lnTo>
                  <a:lnTo>
                    <a:pt x="3274949" y="31750"/>
                  </a:lnTo>
                  <a:close/>
                </a:path>
                <a:path w="4392930" h="76200">
                  <a:moveTo>
                    <a:pt x="3135248" y="31750"/>
                  </a:moveTo>
                  <a:lnTo>
                    <a:pt x="3033648" y="31750"/>
                  </a:lnTo>
                  <a:lnTo>
                    <a:pt x="3033648" y="44450"/>
                  </a:lnTo>
                  <a:lnTo>
                    <a:pt x="3135248" y="44450"/>
                  </a:lnTo>
                  <a:lnTo>
                    <a:pt x="3135248" y="31750"/>
                  </a:lnTo>
                  <a:close/>
                </a:path>
                <a:path w="4392930" h="76200">
                  <a:moveTo>
                    <a:pt x="2995548" y="31750"/>
                  </a:moveTo>
                  <a:lnTo>
                    <a:pt x="2893948" y="31750"/>
                  </a:lnTo>
                  <a:lnTo>
                    <a:pt x="2893948" y="44450"/>
                  </a:lnTo>
                  <a:lnTo>
                    <a:pt x="2995548" y="44450"/>
                  </a:lnTo>
                  <a:lnTo>
                    <a:pt x="2995548" y="31750"/>
                  </a:lnTo>
                  <a:close/>
                </a:path>
                <a:path w="4392930" h="76200">
                  <a:moveTo>
                    <a:pt x="2855848" y="31750"/>
                  </a:moveTo>
                  <a:lnTo>
                    <a:pt x="2754248" y="31750"/>
                  </a:lnTo>
                  <a:lnTo>
                    <a:pt x="2754248" y="44450"/>
                  </a:lnTo>
                  <a:lnTo>
                    <a:pt x="2855848" y="44450"/>
                  </a:lnTo>
                  <a:lnTo>
                    <a:pt x="2855848" y="31750"/>
                  </a:lnTo>
                  <a:close/>
                </a:path>
                <a:path w="4392930" h="76200">
                  <a:moveTo>
                    <a:pt x="2716148" y="31750"/>
                  </a:moveTo>
                  <a:lnTo>
                    <a:pt x="2614548" y="31750"/>
                  </a:lnTo>
                  <a:lnTo>
                    <a:pt x="2614548" y="44450"/>
                  </a:lnTo>
                  <a:lnTo>
                    <a:pt x="2716148" y="44450"/>
                  </a:lnTo>
                  <a:lnTo>
                    <a:pt x="2716148" y="31750"/>
                  </a:lnTo>
                  <a:close/>
                </a:path>
                <a:path w="4392930" h="76200">
                  <a:moveTo>
                    <a:pt x="2576448" y="31750"/>
                  </a:moveTo>
                  <a:lnTo>
                    <a:pt x="2474848" y="31750"/>
                  </a:lnTo>
                  <a:lnTo>
                    <a:pt x="2474848" y="44450"/>
                  </a:lnTo>
                  <a:lnTo>
                    <a:pt x="2576448" y="44450"/>
                  </a:lnTo>
                  <a:lnTo>
                    <a:pt x="2576448" y="31750"/>
                  </a:lnTo>
                  <a:close/>
                </a:path>
                <a:path w="4392930" h="76200">
                  <a:moveTo>
                    <a:pt x="2436748" y="31750"/>
                  </a:moveTo>
                  <a:lnTo>
                    <a:pt x="2335148" y="31750"/>
                  </a:lnTo>
                  <a:lnTo>
                    <a:pt x="2335148" y="44450"/>
                  </a:lnTo>
                  <a:lnTo>
                    <a:pt x="2436748" y="44450"/>
                  </a:lnTo>
                  <a:lnTo>
                    <a:pt x="2436748" y="31750"/>
                  </a:lnTo>
                  <a:close/>
                </a:path>
                <a:path w="4392930" h="76200">
                  <a:moveTo>
                    <a:pt x="2297048" y="31750"/>
                  </a:moveTo>
                  <a:lnTo>
                    <a:pt x="2195448" y="31750"/>
                  </a:lnTo>
                  <a:lnTo>
                    <a:pt x="2195448" y="44450"/>
                  </a:lnTo>
                  <a:lnTo>
                    <a:pt x="2297048" y="44450"/>
                  </a:lnTo>
                  <a:lnTo>
                    <a:pt x="2297048" y="31750"/>
                  </a:lnTo>
                  <a:close/>
                </a:path>
                <a:path w="4392930" h="76200">
                  <a:moveTo>
                    <a:pt x="2157348" y="31750"/>
                  </a:moveTo>
                  <a:lnTo>
                    <a:pt x="2055748" y="31750"/>
                  </a:lnTo>
                  <a:lnTo>
                    <a:pt x="2055748" y="44450"/>
                  </a:lnTo>
                  <a:lnTo>
                    <a:pt x="2157348" y="44450"/>
                  </a:lnTo>
                  <a:lnTo>
                    <a:pt x="2157348" y="31750"/>
                  </a:lnTo>
                  <a:close/>
                </a:path>
                <a:path w="4392930" h="76200">
                  <a:moveTo>
                    <a:pt x="2017648" y="31750"/>
                  </a:moveTo>
                  <a:lnTo>
                    <a:pt x="1916048" y="31750"/>
                  </a:lnTo>
                  <a:lnTo>
                    <a:pt x="1916048" y="44450"/>
                  </a:lnTo>
                  <a:lnTo>
                    <a:pt x="2017648" y="44450"/>
                  </a:lnTo>
                  <a:lnTo>
                    <a:pt x="2017648" y="31750"/>
                  </a:lnTo>
                  <a:close/>
                </a:path>
                <a:path w="4392930" h="76200">
                  <a:moveTo>
                    <a:pt x="1877948" y="31750"/>
                  </a:moveTo>
                  <a:lnTo>
                    <a:pt x="1776348" y="31750"/>
                  </a:lnTo>
                  <a:lnTo>
                    <a:pt x="1776348" y="44450"/>
                  </a:lnTo>
                  <a:lnTo>
                    <a:pt x="1877948" y="44450"/>
                  </a:lnTo>
                  <a:lnTo>
                    <a:pt x="1877948" y="31750"/>
                  </a:lnTo>
                  <a:close/>
                </a:path>
                <a:path w="4392930" h="76200">
                  <a:moveTo>
                    <a:pt x="1738248" y="31750"/>
                  </a:moveTo>
                  <a:lnTo>
                    <a:pt x="1636648" y="31750"/>
                  </a:lnTo>
                  <a:lnTo>
                    <a:pt x="1636648" y="44450"/>
                  </a:lnTo>
                  <a:lnTo>
                    <a:pt x="1738248" y="44450"/>
                  </a:lnTo>
                  <a:lnTo>
                    <a:pt x="1738248" y="31750"/>
                  </a:lnTo>
                  <a:close/>
                </a:path>
                <a:path w="4392930" h="76200">
                  <a:moveTo>
                    <a:pt x="1598548" y="31750"/>
                  </a:moveTo>
                  <a:lnTo>
                    <a:pt x="1496948" y="31750"/>
                  </a:lnTo>
                  <a:lnTo>
                    <a:pt x="1496948" y="44450"/>
                  </a:lnTo>
                  <a:lnTo>
                    <a:pt x="1598548" y="44450"/>
                  </a:lnTo>
                  <a:lnTo>
                    <a:pt x="1598548" y="31750"/>
                  </a:lnTo>
                  <a:close/>
                </a:path>
                <a:path w="4392930" h="76200">
                  <a:moveTo>
                    <a:pt x="1458848" y="31750"/>
                  </a:moveTo>
                  <a:lnTo>
                    <a:pt x="1357248" y="31750"/>
                  </a:lnTo>
                  <a:lnTo>
                    <a:pt x="1357248" y="44450"/>
                  </a:lnTo>
                  <a:lnTo>
                    <a:pt x="1458848" y="44450"/>
                  </a:lnTo>
                  <a:lnTo>
                    <a:pt x="1458848" y="31750"/>
                  </a:lnTo>
                  <a:close/>
                </a:path>
                <a:path w="4392930" h="76200">
                  <a:moveTo>
                    <a:pt x="1319148" y="31750"/>
                  </a:moveTo>
                  <a:lnTo>
                    <a:pt x="1217548" y="31750"/>
                  </a:lnTo>
                  <a:lnTo>
                    <a:pt x="1217548" y="44450"/>
                  </a:lnTo>
                  <a:lnTo>
                    <a:pt x="1319148" y="44450"/>
                  </a:lnTo>
                  <a:lnTo>
                    <a:pt x="1319148" y="31750"/>
                  </a:lnTo>
                  <a:close/>
                </a:path>
                <a:path w="4392930" h="76200">
                  <a:moveTo>
                    <a:pt x="1179448" y="31750"/>
                  </a:moveTo>
                  <a:lnTo>
                    <a:pt x="1077848" y="31750"/>
                  </a:lnTo>
                  <a:lnTo>
                    <a:pt x="1077848" y="44450"/>
                  </a:lnTo>
                  <a:lnTo>
                    <a:pt x="1179448" y="44450"/>
                  </a:lnTo>
                  <a:lnTo>
                    <a:pt x="1179448" y="31750"/>
                  </a:lnTo>
                  <a:close/>
                </a:path>
                <a:path w="4392930" h="76200">
                  <a:moveTo>
                    <a:pt x="1039748" y="31750"/>
                  </a:moveTo>
                  <a:lnTo>
                    <a:pt x="938148" y="31750"/>
                  </a:lnTo>
                  <a:lnTo>
                    <a:pt x="938148" y="44450"/>
                  </a:lnTo>
                  <a:lnTo>
                    <a:pt x="1039748" y="44450"/>
                  </a:lnTo>
                  <a:lnTo>
                    <a:pt x="1039748" y="31750"/>
                  </a:lnTo>
                  <a:close/>
                </a:path>
                <a:path w="4392930" h="76200">
                  <a:moveTo>
                    <a:pt x="900048" y="31750"/>
                  </a:moveTo>
                  <a:lnTo>
                    <a:pt x="798448" y="31750"/>
                  </a:lnTo>
                  <a:lnTo>
                    <a:pt x="798448" y="44450"/>
                  </a:lnTo>
                  <a:lnTo>
                    <a:pt x="900048" y="44450"/>
                  </a:lnTo>
                  <a:lnTo>
                    <a:pt x="900048" y="31750"/>
                  </a:lnTo>
                  <a:close/>
                </a:path>
                <a:path w="4392930" h="76200">
                  <a:moveTo>
                    <a:pt x="760348" y="31750"/>
                  </a:moveTo>
                  <a:lnTo>
                    <a:pt x="658748" y="31750"/>
                  </a:lnTo>
                  <a:lnTo>
                    <a:pt x="658748" y="44450"/>
                  </a:lnTo>
                  <a:lnTo>
                    <a:pt x="760348" y="44450"/>
                  </a:lnTo>
                  <a:lnTo>
                    <a:pt x="760348" y="31750"/>
                  </a:lnTo>
                  <a:close/>
                </a:path>
                <a:path w="4392930" h="76200">
                  <a:moveTo>
                    <a:pt x="620648" y="31750"/>
                  </a:moveTo>
                  <a:lnTo>
                    <a:pt x="519048" y="31750"/>
                  </a:lnTo>
                  <a:lnTo>
                    <a:pt x="519048" y="44450"/>
                  </a:lnTo>
                  <a:lnTo>
                    <a:pt x="620648" y="44450"/>
                  </a:lnTo>
                  <a:lnTo>
                    <a:pt x="620648" y="31750"/>
                  </a:lnTo>
                  <a:close/>
                </a:path>
                <a:path w="4392930" h="76200">
                  <a:moveTo>
                    <a:pt x="480948" y="31750"/>
                  </a:moveTo>
                  <a:lnTo>
                    <a:pt x="379348" y="31750"/>
                  </a:lnTo>
                  <a:lnTo>
                    <a:pt x="379348" y="44450"/>
                  </a:lnTo>
                  <a:lnTo>
                    <a:pt x="480948" y="44450"/>
                  </a:lnTo>
                  <a:lnTo>
                    <a:pt x="480948" y="31750"/>
                  </a:lnTo>
                  <a:close/>
                </a:path>
                <a:path w="4392930" h="76200">
                  <a:moveTo>
                    <a:pt x="341248" y="31750"/>
                  </a:moveTo>
                  <a:lnTo>
                    <a:pt x="239648" y="31750"/>
                  </a:lnTo>
                  <a:lnTo>
                    <a:pt x="239648" y="44450"/>
                  </a:lnTo>
                  <a:lnTo>
                    <a:pt x="341248" y="44450"/>
                  </a:lnTo>
                  <a:lnTo>
                    <a:pt x="341248" y="31750"/>
                  </a:lnTo>
                  <a:close/>
                </a:path>
                <a:path w="4392930" h="76200">
                  <a:moveTo>
                    <a:pt x="201548" y="31750"/>
                  </a:moveTo>
                  <a:lnTo>
                    <a:pt x="99948" y="31750"/>
                  </a:lnTo>
                  <a:lnTo>
                    <a:pt x="99948" y="44450"/>
                  </a:lnTo>
                  <a:lnTo>
                    <a:pt x="201548" y="44450"/>
                  </a:lnTo>
                  <a:lnTo>
                    <a:pt x="201548" y="31750"/>
                  </a:lnTo>
                  <a:close/>
                </a:path>
                <a:path w="439293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8712" y="2881922"/>
              <a:ext cx="2360676" cy="36419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4807" y="2884919"/>
              <a:ext cx="1949195" cy="39625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484620" y="2907792"/>
            <a:ext cx="2258695" cy="26225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Member</a:t>
            </a:r>
            <a:r>
              <a:rPr sz="11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functions/</a:t>
            </a:r>
            <a:r>
              <a:rPr sz="11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902964" y="3849623"/>
            <a:ext cx="4551045" cy="567055"/>
            <a:chOff x="3902964" y="3849623"/>
            <a:chExt cx="4551045" cy="567055"/>
          </a:xfrm>
        </p:grpSpPr>
        <p:sp>
          <p:nvSpPr>
            <p:cNvPr id="27" name="object 27"/>
            <p:cNvSpPr/>
            <p:nvPr/>
          </p:nvSpPr>
          <p:spPr>
            <a:xfrm>
              <a:off x="3902964" y="4053839"/>
              <a:ext cx="2470150" cy="76200"/>
            </a:xfrm>
            <a:custGeom>
              <a:avLst/>
              <a:gdLst/>
              <a:ahLst/>
              <a:cxnLst/>
              <a:rect l="l" t="t" r="r" b="b"/>
              <a:pathLst>
                <a:path w="2470150" h="76200">
                  <a:moveTo>
                    <a:pt x="2469896" y="31750"/>
                  </a:moveTo>
                  <a:lnTo>
                    <a:pt x="2368296" y="31750"/>
                  </a:lnTo>
                  <a:lnTo>
                    <a:pt x="2368296" y="44450"/>
                  </a:lnTo>
                  <a:lnTo>
                    <a:pt x="2469896" y="44450"/>
                  </a:lnTo>
                  <a:lnTo>
                    <a:pt x="2469896" y="31750"/>
                  </a:lnTo>
                  <a:close/>
                </a:path>
                <a:path w="2470150" h="76200">
                  <a:moveTo>
                    <a:pt x="2330196" y="31750"/>
                  </a:moveTo>
                  <a:lnTo>
                    <a:pt x="2228596" y="31750"/>
                  </a:lnTo>
                  <a:lnTo>
                    <a:pt x="2228596" y="44450"/>
                  </a:lnTo>
                  <a:lnTo>
                    <a:pt x="2330196" y="44450"/>
                  </a:lnTo>
                  <a:lnTo>
                    <a:pt x="2330196" y="31750"/>
                  </a:lnTo>
                  <a:close/>
                </a:path>
                <a:path w="2470150" h="76200">
                  <a:moveTo>
                    <a:pt x="2190496" y="31750"/>
                  </a:moveTo>
                  <a:lnTo>
                    <a:pt x="2088896" y="31750"/>
                  </a:lnTo>
                  <a:lnTo>
                    <a:pt x="2088896" y="44450"/>
                  </a:lnTo>
                  <a:lnTo>
                    <a:pt x="2190496" y="44450"/>
                  </a:lnTo>
                  <a:lnTo>
                    <a:pt x="2190496" y="31750"/>
                  </a:lnTo>
                  <a:close/>
                </a:path>
                <a:path w="2470150" h="76200">
                  <a:moveTo>
                    <a:pt x="2050796" y="31750"/>
                  </a:moveTo>
                  <a:lnTo>
                    <a:pt x="1949196" y="31750"/>
                  </a:lnTo>
                  <a:lnTo>
                    <a:pt x="1949196" y="44450"/>
                  </a:lnTo>
                  <a:lnTo>
                    <a:pt x="2050796" y="44450"/>
                  </a:lnTo>
                  <a:lnTo>
                    <a:pt x="2050796" y="31750"/>
                  </a:lnTo>
                  <a:close/>
                </a:path>
                <a:path w="2470150" h="76200">
                  <a:moveTo>
                    <a:pt x="1911096" y="31750"/>
                  </a:moveTo>
                  <a:lnTo>
                    <a:pt x="1809496" y="31750"/>
                  </a:lnTo>
                  <a:lnTo>
                    <a:pt x="1809496" y="44450"/>
                  </a:lnTo>
                  <a:lnTo>
                    <a:pt x="1911096" y="44450"/>
                  </a:lnTo>
                  <a:lnTo>
                    <a:pt x="1911096" y="31750"/>
                  </a:lnTo>
                  <a:close/>
                </a:path>
                <a:path w="2470150" h="76200">
                  <a:moveTo>
                    <a:pt x="1771396" y="31750"/>
                  </a:moveTo>
                  <a:lnTo>
                    <a:pt x="1669796" y="31750"/>
                  </a:lnTo>
                  <a:lnTo>
                    <a:pt x="1669796" y="44450"/>
                  </a:lnTo>
                  <a:lnTo>
                    <a:pt x="1771396" y="44450"/>
                  </a:lnTo>
                  <a:lnTo>
                    <a:pt x="1771396" y="31750"/>
                  </a:lnTo>
                  <a:close/>
                </a:path>
                <a:path w="2470150" h="76200">
                  <a:moveTo>
                    <a:pt x="1631696" y="31750"/>
                  </a:moveTo>
                  <a:lnTo>
                    <a:pt x="1530096" y="31750"/>
                  </a:lnTo>
                  <a:lnTo>
                    <a:pt x="1530096" y="44450"/>
                  </a:lnTo>
                  <a:lnTo>
                    <a:pt x="1631696" y="44450"/>
                  </a:lnTo>
                  <a:lnTo>
                    <a:pt x="1631696" y="31750"/>
                  </a:lnTo>
                  <a:close/>
                </a:path>
                <a:path w="2470150" h="76200">
                  <a:moveTo>
                    <a:pt x="1491996" y="31750"/>
                  </a:moveTo>
                  <a:lnTo>
                    <a:pt x="1390396" y="31750"/>
                  </a:lnTo>
                  <a:lnTo>
                    <a:pt x="1390396" y="44450"/>
                  </a:lnTo>
                  <a:lnTo>
                    <a:pt x="1491996" y="44450"/>
                  </a:lnTo>
                  <a:lnTo>
                    <a:pt x="1491996" y="31750"/>
                  </a:lnTo>
                  <a:close/>
                </a:path>
                <a:path w="2470150" h="76200">
                  <a:moveTo>
                    <a:pt x="1352296" y="31750"/>
                  </a:moveTo>
                  <a:lnTo>
                    <a:pt x="1250696" y="31750"/>
                  </a:lnTo>
                  <a:lnTo>
                    <a:pt x="1250696" y="44450"/>
                  </a:lnTo>
                  <a:lnTo>
                    <a:pt x="1352296" y="44450"/>
                  </a:lnTo>
                  <a:lnTo>
                    <a:pt x="1352296" y="31750"/>
                  </a:lnTo>
                  <a:close/>
                </a:path>
                <a:path w="2470150" h="76200">
                  <a:moveTo>
                    <a:pt x="1212596" y="31750"/>
                  </a:moveTo>
                  <a:lnTo>
                    <a:pt x="1110996" y="31750"/>
                  </a:lnTo>
                  <a:lnTo>
                    <a:pt x="1110996" y="44450"/>
                  </a:lnTo>
                  <a:lnTo>
                    <a:pt x="1212596" y="44450"/>
                  </a:lnTo>
                  <a:lnTo>
                    <a:pt x="1212596" y="31750"/>
                  </a:lnTo>
                  <a:close/>
                </a:path>
                <a:path w="2470150" h="76200">
                  <a:moveTo>
                    <a:pt x="1072896" y="31750"/>
                  </a:moveTo>
                  <a:lnTo>
                    <a:pt x="971296" y="31750"/>
                  </a:lnTo>
                  <a:lnTo>
                    <a:pt x="971296" y="44450"/>
                  </a:lnTo>
                  <a:lnTo>
                    <a:pt x="1072896" y="44450"/>
                  </a:lnTo>
                  <a:lnTo>
                    <a:pt x="1072896" y="31750"/>
                  </a:lnTo>
                  <a:close/>
                </a:path>
                <a:path w="2470150" h="76200">
                  <a:moveTo>
                    <a:pt x="933196" y="31750"/>
                  </a:moveTo>
                  <a:lnTo>
                    <a:pt x="831596" y="31750"/>
                  </a:lnTo>
                  <a:lnTo>
                    <a:pt x="831596" y="44450"/>
                  </a:lnTo>
                  <a:lnTo>
                    <a:pt x="933196" y="44450"/>
                  </a:lnTo>
                  <a:lnTo>
                    <a:pt x="933196" y="31750"/>
                  </a:lnTo>
                  <a:close/>
                </a:path>
                <a:path w="2470150" h="76200">
                  <a:moveTo>
                    <a:pt x="793496" y="31750"/>
                  </a:moveTo>
                  <a:lnTo>
                    <a:pt x="691896" y="31750"/>
                  </a:lnTo>
                  <a:lnTo>
                    <a:pt x="691896" y="44450"/>
                  </a:lnTo>
                  <a:lnTo>
                    <a:pt x="793496" y="44450"/>
                  </a:lnTo>
                  <a:lnTo>
                    <a:pt x="793496" y="31750"/>
                  </a:lnTo>
                  <a:close/>
                </a:path>
                <a:path w="2470150" h="76200">
                  <a:moveTo>
                    <a:pt x="653796" y="31750"/>
                  </a:moveTo>
                  <a:lnTo>
                    <a:pt x="552196" y="31750"/>
                  </a:lnTo>
                  <a:lnTo>
                    <a:pt x="552196" y="44450"/>
                  </a:lnTo>
                  <a:lnTo>
                    <a:pt x="653796" y="44450"/>
                  </a:lnTo>
                  <a:lnTo>
                    <a:pt x="653796" y="31750"/>
                  </a:lnTo>
                  <a:close/>
                </a:path>
                <a:path w="2470150" h="76200">
                  <a:moveTo>
                    <a:pt x="514096" y="31750"/>
                  </a:moveTo>
                  <a:lnTo>
                    <a:pt x="412496" y="31750"/>
                  </a:lnTo>
                  <a:lnTo>
                    <a:pt x="412496" y="44450"/>
                  </a:lnTo>
                  <a:lnTo>
                    <a:pt x="514096" y="44450"/>
                  </a:lnTo>
                  <a:lnTo>
                    <a:pt x="514096" y="31750"/>
                  </a:lnTo>
                  <a:close/>
                </a:path>
                <a:path w="2470150" h="76200">
                  <a:moveTo>
                    <a:pt x="374396" y="31750"/>
                  </a:moveTo>
                  <a:lnTo>
                    <a:pt x="272796" y="31750"/>
                  </a:lnTo>
                  <a:lnTo>
                    <a:pt x="272796" y="44450"/>
                  </a:lnTo>
                  <a:lnTo>
                    <a:pt x="374396" y="44450"/>
                  </a:lnTo>
                  <a:lnTo>
                    <a:pt x="374396" y="31750"/>
                  </a:lnTo>
                  <a:close/>
                </a:path>
                <a:path w="2470150" h="76200">
                  <a:moveTo>
                    <a:pt x="234696" y="31750"/>
                  </a:moveTo>
                  <a:lnTo>
                    <a:pt x="133096" y="31750"/>
                  </a:lnTo>
                  <a:lnTo>
                    <a:pt x="133096" y="44450"/>
                  </a:lnTo>
                  <a:lnTo>
                    <a:pt x="234696" y="44450"/>
                  </a:lnTo>
                  <a:lnTo>
                    <a:pt x="234696" y="31750"/>
                  </a:lnTo>
                  <a:close/>
                </a:path>
                <a:path w="24701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47015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470150" h="76200">
                  <a:moveTo>
                    <a:pt x="94996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94996" y="44450"/>
                  </a:lnTo>
                  <a:lnTo>
                    <a:pt x="94996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4224" y="3849623"/>
              <a:ext cx="2089403" cy="5334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17208" y="3852671"/>
              <a:ext cx="1613916" cy="563867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390132" y="3875532"/>
            <a:ext cx="198755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337820" marR="298450" indent="260350">
              <a:lnSpc>
                <a:spcPct val="100000"/>
              </a:lnSpc>
              <a:spcBef>
                <a:spcPts val="300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Main method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(processing</a:t>
            </a:r>
            <a:r>
              <a:rPr sz="11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point)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2104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Exception  </a:t>
            </a:r>
            <a:r>
              <a:rPr spc="-70" dirty="0">
                <a:solidFill>
                  <a:srgbClr val="000000"/>
                </a:solidFill>
              </a:rPr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540258" y="1756410"/>
            <a:ext cx="2249170" cy="0"/>
          </a:xfrm>
          <a:custGeom>
            <a:avLst/>
            <a:gdLst/>
            <a:ahLst/>
            <a:cxnLst/>
            <a:rect l="l" t="t" r="r" b="b"/>
            <a:pathLst>
              <a:path w="2249170">
                <a:moveTo>
                  <a:pt x="0" y="0"/>
                </a:moveTo>
                <a:lnTo>
                  <a:pt x="224866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00321" y="945641"/>
            <a:ext cx="1522730" cy="635635"/>
          </a:xfrm>
          <a:custGeom>
            <a:avLst/>
            <a:gdLst/>
            <a:ahLst/>
            <a:cxnLst/>
            <a:rect l="l" t="t" r="r" b="b"/>
            <a:pathLst>
              <a:path w="1522729" h="635635">
                <a:moveTo>
                  <a:pt x="0" y="635508"/>
                </a:moveTo>
                <a:lnTo>
                  <a:pt x="1546" y="607881"/>
                </a:lnTo>
                <a:lnTo>
                  <a:pt x="6110" y="582241"/>
                </a:lnTo>
                <a:lnTo>
                  <a:pt x="23823" y="536597"/>
                </a:lnTo>
                <a:lnTo>
                  <a:pt x="52211" y="497936"/>
                </a:lnTo>
                <a:lnTo>
                  <a:pt x="90344" y="465616"/>
                </a:lnTo>
                <a:lnTo>
                  <a:pt x="137295" y="438998"/>
                </a:lnTo>
                <a:lnTo>
                  <a:pt x="192136" y="417442"/>
                </a:lnTo>
                <a:lnTo>
                  <a:pt x="253939" y="400306"/>
                </a:lnTo>
                <a:lnTo>
                  <a:pt x="321775" y="386952"/>
                </a:lnTo>
                <a:lnTo>
                  <a:pt x="394716" y="376738"/>
                </a:lnTo>
                <a:lnTo>
                  <a:pt x="432810" y="372609"/>
                </a:lnTo>
                <a:lnTo>
                  <a:pt x="471833" y="369024"/>
                </a:lnTo>
                <a:lnTo>
                  <a:pt x="511668" y="365905"/>
                </a:lnTo>
                <a:lnTo>
                  <a:pt x="552200" y="363171"/>
                </a:lnTo>
                <a:lnTo>
                  <a:pt x="593311" y="360741"/>
                </a:lnTo>
                <a:lnTo>
                  <a:pt x="634887" y="358537"/>
                </a:lnTo>
                <a:lnTo>
                  <a:pt x="676810" y="356477"/>
                </a:lnTo>
                <a:lnTo>
                  <a:pt x="718966" y="354482"/>
                </a:lnTo>
                <a:lnTo>
                  <a:pt x="761238" y="352472"/>
                </a:lnTo>
                <a:lnTo>
                  <a:pt x="803509" y="350367"/>
                </a:lnTo>
                <a:lnTo>
                  <a:pt x="845665" y="348086"/>
                </a:lnTo>
                <a:lnTo>
                  <a:pt x="887588" y="345550"/>
                </a:lnTo>
                <a:lnTo>
                  <a:pt x="929164" y="342679"/>
                </a:lnTo>
                <a:lnTo>
                  <a:pt x="970275" y="339392"/>
                </a:lnTo>
                <a:lnTo>
                  <a:pt x="1010807" y="335610"/>
                </a:lnTo>
                <a:lnTo>
                  <a:pt x="1050642" y="331253"/>
                </a:lnTo>
                <a:lnTo>
                  <a:pt x="1089665" y="326240"/>
                </a:lnTo>
                <a:lnTo>
                  <a:pt x="1127759" y="320491"/>
                </a:lnTo>
                <a:lnTo>
                  <a:pt x="1200700" y="306467"/>
                </a:lnTo>
                <a:lnTo>
                  <a:pt x="1268536" y="288541"/>
                </a:lnTo>
                <a:lnTo>
                  <a:pt x="1330339" y="266071"/>
                </a:lnTo>
                <a:lnTo>
                  <a:pt x="1385180" y="238419"/>
                </a:lnTo>
                <a:lnTo>
                  <a:pt x="1432131" y="204943"/>
                </a:lnTo>
                <a:lnTo>
                  <a:pt x="1470264" y="165003"/>
                </a:lnTo>
                <a:lnTo>
                  <a:pt x="1498652" y="117960"/>
                </a:lnTo>
                <a:lnTo>
                  <a:pt x="1516365" y="63172"/>
                </a:lnTo>
                <a:lnTo>
                  <a:pt x="1522476" y="0"/>
                </a:lnTo>
              </a:path>
            </a:pathLst>
          </a:custGeom>
          <a:ln w="11113">
            <a:solidFill>
              <a:srgbClr val="1737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958840" y="914400"/>
            <a:ext cx="2196465" cy="1902460"/>
            <a:chOff x="5958840" y="914400"/>
            <a:chExt cx="2196465" cy="1902460"/>
          </a:xfrm>
        </p:grpSpPr>
        <p:sp>
          <p:nvSpPr>
            <p:cNvPr id="7" name="object 7"/>
            <p:cNvSpPr/>
            <p:nvPr/>
          </p:nvSpPr>
          <p:spPr>
            <a:xfrm>
              <a:off x="5988558" y="945642"/>
              <a:ext cx="1522730" cy="635635"/>
            </a:xfrm>
            <a:custGeom>
              <a:avLst/>
              <a:gdLst/>
              <a:ahLst/>
              <a:cxnLst/>
              <a:rect l="l" t="t" r="r" b="b"/>
              <a:pathLst>
                <a:path w="1522729" h="635635">
                  <a:moveTo>
                    <a:pt x="1522475" y="635508"/>
                  </a:moveTo>
                  <a:lnTo>
                    <a:pt x="1520929" y="607881"/>
                  </a:lnTo>
                  <a:lnTo>
                    <a:pt x="1516365" y="582241"/>
                  </a:lnTo>
                  <a:lnTo>
                    <a:pt x="1498652" y="536597"/>
                  </a:lnTo>
                  <a:lnTo>
                    <a:pt x="1470264" y="497936"/>
                  </a:lnTo>
                  <a:lnTo>
                    <a:pt x="1432131" y="465616"/>
                  </a:lnTo>
                  <a:lnTo>
                    <a:pt x="1385180" y="438998"/>
                  </a:lnTo>
                  <a:lnTo>
                    <a:pt x="1330339" y="417442"/>
                  </a:lnTo>
                  <a:lnTo>
                    <a:pt x="1268536" y="400306"/>
                  </a:lnTo>
                  <a:lnTo>
                    <a:pt x="1200700" y="386952"/>
                  </a:lnTo>
                  <a:lnTo>
                    <a:pt x="1127760" y="376738"/>
                  </a:lnTo>
                  <a:lnTo>
                    <a:pt x="1089665" y="372609"/>
                  </a:lnTo>
                  <a:lnTo>
                    <a:pt x="1050642" y="369024"/>
                  </a:lnTo>
                  <a:lnTo>
                    <a:pt x="1010807" y="365905"/>
                  </a:lnTo>
                  <a:lnTo>
                    <a:pt x="970275" y="363171"/>
                  </a:lnTo>
                  <a:lnTo>
                    <a:pt x="929164" y="360741"/>
                  </a:lnTo>
                  <a:lnTo>
                    <a:pt x="887588" y="358537"/>
                  </a:lnTo>
                  <a:lnTo>
                    <a:pt x="845665" y="356477"/>
                  </a:lnTo>
                  <a:lnTo>
                    <a:pt x="803509" y="354482"/>
                  </a:lnTo>
                  <a:lnTo>
                    <a:pt x="761238" y="352472"/>
                  </a:lnTo>
                  <a:lnTo>
                    <a:pt x="718966" y="350367"/>
                  </a:lnTo>
                  <a:lnTo>
                    <a:pt x="676810" y="348086"/>
                  </a:lnTo>
                  <a:lnTo>
                    <a:pt x="634887" y="345550"/>
                  </a:lnTo>
                  <a:lnTo>
                    <a:pt x="593311" y="342679"/>
                  </a:lnTo>
                  <a:lnTo>
                    <a:pt x="552200" y="339392"/>
                  </a:lnTo>
                  <a:lnTo>
                    <a:pt x="511668" y="335610"/>
                  </a:lnTo>
                  <a:lnTo>
                    <a:pt x="471833" y="331253"/>
                  </a:lnTo>
                  <a:lnTo>
                    <a:pt x="432810" y="326240"/>
                  </a:lnTo>
                  <a:lnTo>
                    <a:pt x="394715" y="320491"/>
                  </a:lnTo>
                  <a:lnTo>
                    <a:pt x="321775" y="306467"/>
                  </a:lnTo>
                  <a:lnTo>
                    <a:pt x="253939" y="288541"/>
                  </a:lnTo>
                  <a:lnTo>
                    <a:pt x="192136" y="266071"/>
                  </a:lnTo>
                  <a:lnTo>
                    <a:pt x="137295" y="238419"/>
                  </a:lnTo>
                  <a:lnTo>
                    <a:pt x="90344" y="204943"/>
                  </a:lnTo>
                  <a:lnTo>
                    <a:pt x="52211" y="165003"/>
                  </a:lnTo>
                  <a:lnTo>
                    <a:pt x="23823" y="117960"/>
                  </a:lnTo>
                  <a:lnTo>
                    <a:pt x="6110" y="63172"/>
                  </a:lnTo>
                  <a:lnTo>
                    <a:pt x="0" y="0"/>
                  </a:lnTo>
                </a:path>
              </a:pathLst>
            </a:custGeom>
            <a:ln w="11113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58840" y="914399"/>
              <a:ext cx="1580515" cy="693420"/>
            </a:xfrm>
            <a:custGeom>
              <a:avLst/>
              <a:gdLst/>
              <a:ahLst/>
              <a:cxnLst/>
              <a:rect l="l" t="t" r="r" b="b"/>
              <a:pathLst>
                <a:path w="1580515" h="693419">
                  <a:moveTo>
                    <a:pt x="56388" y="28956"/>
                  </a:moveTo>
                  <a:lnTo>
                    <a:pt x="54178" y="17691"/>
                  </a:lnTo>
                  <a:lnTo>
                    <a:pt x="48145" y="8483"/>
                  </a:lnTo>
                  <a:lnTo>
                    <a:pt x="39179" y="2286"/>
                  </a:lnTo>
                  <a:lnTo>
                    <a:pt x="28194" y="0"/>
                  </a:lnTo>
                  <a:lnTo>
                    <a:pt x="17195" y="2286"/>
                  </a:lnTo>
                  <a:lnTo>
                    <a:pt x="8229" y="8483"/>
                  </a:lnTo>
                  <a:lnTo>
                    <a:pt x="2197" y="17691"/>
                  </a:lnTo>
                  <a:lnTo>
                    <a:pt x="0" y="28956"/>
                  </a:lnTo>
                  <a:lnTo>
                    <a:pt x="2197" y="40233"/>
                  </a:lnTo>
                  <a:lnTo>
                    <a:pt x="8229" y="49441"/>
                  </a:lnTo>
                  <a:lnTo>
                    <a:pt x="17195" y="55638"/>
                  </a:lnTo>
                  <a:lnTo>
                    <a:pt x="28194" y="57912"/>
                  </a:lnTo>
                  <a:lnTo>
                    <a:pt x="39179" y="55638"/>
                  </a:lnTo>
                  <a:lnTo>
                    <a:pt x="48145" y="49441"/>
                  </a:lnTo>
                  <a:lnTo>
                    <a:pt x="54178" y="40233"/>
                  </a:lnTo>
                  <a:lnTo>
                    <a:pt x="56388" y="28956"/>
                  </a:lnTo>
                  <a:close/>
                </a:path>
                <a:path w="1580515" h="693419">
                  <a:moveTo>
                    <a:pt x="1580388" y="664464"/>
                  </a:moveTo>
                  <a:lnTo>
                    <a:pt x="1578178" y="653199"/>
                  </a:lnTo>
                  <a:lnTo>
                    <a:pt x="1572145" y="643991"/>
                  </a:lnTo>
                  <a:lnTo>
                    <a:pt x="1563179" y="637794"/>
                  </a:lnTo>
                  <a:lnTo>
                    <a:pt x="1552194" y="635508"/>
                  </a:lnTo>
                  <a:lnTo>
                    <a:pt x="1541195" y="637794"/>
                  </a:lnTo>
                  <a:lnTo>
                    <a:pt x="1532229" y="643991"/>
                  </a:lnTo>
                  <a:lnTo>
                    <a:pt x="1526197" y="653199"/>
                  </a:lnTo>
                  <a:lnTo>
                    <a:pt x="1524000" y="664464"/>
                  </a:lnTo>
                  <a:lnTo>
                    <a:pt x="1526197" y="675741"/>
                  </a:lnTo>
                  <a:lnTo>
                    <a:pt x="1532229" y="684949"/>
                  </a:lnTo>
                  <a:lnTo>
                    <a:pt x="1541195" y="691146"/>
                  </a:lnTo>
                  <a:lnTo>
                    <a:pt x="1552194" y="693420"/>
                  </a:lnTo>
                  <a:lnTo>
                    <a:pt x="1563179" y="691146"/>
                  </a:lnTo>
                  <a:lnTo>
                    <a:pt x="1572145" y="684949"/>
                  </a:lnTo>
                  <a:lnTo>
                    <a:pt x="1578178" y="675741"/>
                  </a:lnTo>
                  <a:lnTo>
                    <a:pt x="1580388" y="6644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5278" y="1647433"/>
              <a:ext cx="1179727" cy="116893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992112" y="1655063"/>
              <a:ext cx="1096010" cy="1094740"/>
            </a:xfrm>
            <a:custGeom>
              <a:avLst/>
              <a:gdLst/>
              <a:ahLst/>
              <a:cxnLst/>
              <a:rect l="l" t="t" r="r" b="b"/>
              <a:pathLst>
                <a:path w="1096009" h="1094739">
                  <a:moveTo>
                    <a:pt x="547878" y="0"/>
                  </a:moveTo>
                  <a:lnTo>
                    <a:pt x="500597" y="2008"/>
                  </a:lnTo>
                  <a:lnTo>
                    <a:pt x="454434" y="7924"/>
                  </a:lnTo>
                  <a:lnTo>
                    <a:pt x="409554" y="17583"/>
                  </a:lnTo>
                  <a:lnTo>
                    <a:pt x="366121" y="30821"/>
                  </a:lnTo>
                  <a:lnTo>
                    <a:pt x="324300" y="47473"/>
                  </a:lnTo>
                  <a:lnTo>
                    <a:pt x="284254" y="67376"/>
                  </a:lnTo>
                  <a:lnTo>
                    <a:pt x="246148" y="90364"/>
                  </a:lnTo>
                  <a:lnTo>
                    <a:pt x="210146" y="116274"/>
                  </a:lnTo>
                  <a:lnTo>
                    <a:pt x="176413" y="144941"/>
                  </a:lnTo>
                  <a:lnTo>
                    <a:pt x="145112" y="176202"/>
                  </a:lnTo>
                  <a:lnTo>
                    <a:pt x="116409" y="209890"/>
                  </a:lnTo>
                  <a:lnTo>
                    <a:pt x="90468" y="245844"/>
                  </a:lnTo>
                  <a:lnTo>
                    <a:pt x="67452" y="283897"/>
                  </a:lnTo>
                  <a:lnTo>
                    <a:pt x="47526" y="323886"/>
                  </a:lnTo>
                  <a:lnTo>
                    <a:pt x="30855" y="365646"/>
                  </a:lnTo>
                  <a:lnTo>
                    <a:pt x="17602" y="409014"/>
                  </a:lnTo>
                  <a:lnTo>
                    <a:pt x="7932" y="453824"/>
                  </a:lnTo>
                  <a:lnTo>
                    <a:pt x="2010" y="499913"/>
                  </a:lnTo>
                  <a:lnTo>
                    <a:pt x="0" y="547116"/>
                  </a:lnTo>
                  <a:lnTo>
                    <a:pt x="2010" y="594318"/>
                  </a:lnTo>
                  <a:lnTo>
                    <a:pt x="7932" y="640407"/>
                  </a:lnTo>
                  <a:lnTo>
                    <a:pt x="17602" y="685217"/>
                  </a:lnTo>
                  <a:lnTo>
                    <a:pt x="30855" y="728585"/>
                  </a:lnTo>
                  <a:lnTo>
                    <a:pt x="47526" y="770345"/>
                  </a:lnTo>
                  <a:lnTo>
                    <a:pt x="67452" y="810334"/>
                  </a:lnTo>
                  <a:lnTo>
                    <a:pt x="90468" y="848387"/>
                  </a:lnTo>
                  <a:lnTo>
                    <a:pt x="116409" y="884341"/>
                  </a:lnTo>
                  <a:lnTo>
                    <a:pt x="145112" y="918029"/>
                  </a:lnTo>
                  <a:lnTo>
                    <a:pt x="176413" y="949290"/>
                  </a:lnTo>
                  <a:lnTo>
                    <a:pt x="210146" y="977957"/>
                  </a:lnTo>
                  <a:lnTo>
                    <a:pt x="246148" y="1003867"/>
                  </a:lnTo>
                  <a:lnTo>
                    <a:pt x="284254" y="1026855"/>
                  </a:lnTo>
                  <a:lnTo>
                    <a:pt x="324300" y="1046758"/>
                  </a:lnTo>
                  <a:lnTo>
                    <a:pt x="366121" y="1063410"/>
                  </a:lnTo>
                  <a:lnTo>
                    <a:pt x="409554" y="1076648"/>
                  </a:lnTo>
                  <a:lnTo>
                    <a:pt x="454434" y="1086307"/>
                  </a:lnTo>
                  <a:lnTo>
                    <a:pt x="500597" y="1092223"/>
                  </a:lnTo>
                  <a:lnTo>
                    <a:pt x="547878" y="1094232"/>
                  </a:lnTo>
                  <a:lnTo>
                    <a:pt x="595158" y="1092223"/>
                  </a:lnTo>
                  <a:lnTo>
                    <a:pt x="641321" y="1086307"/>
                  </a:lnTo>
                  <a:lnTo>
                    <a:pt x="686201" y="1076648"/>
                  </a:lnTo>
                  <a:lnTo>
                    <a:pt x="729634" y="1063410"/>
                  </a:lnTo>
                  <a:lnTo>
                    <a:pt x="771455" y="1046758"/>
                  </a:lnTo>
                  <a:lnTo>
                    <a:pt x="811501" y="1026855"/>
                  </a:lnTo>
                  <a:lnTo>
                    <a:pt x="849607" y="1003867"/>
                  </a:lnTo>
                  <a:lnTo>
                    <a:pt x="885609" y="977957"/>
                  </a:lnTo>
                  <a:lnTo>
                    <a:pt x="919342" y="949290"/>
                  </a:lnTo>
                  <a:lnTo>
                    <a:pt x="950643" y="918029"/>
                  </a:lnTo>
                  <a:lnTo>
                    <a:pt x="979346" y="884341"/>
                  </a:lnTo>
                  <a:lnTo>
                    <a:pt x="1005287" y="848387"/>
                  </a:lnTo>
                  <a:lnTo>
                    <a:pt x="1028303" y="810334"/>
                  </a:lnTo>
                  <a:lnTo>
                    <a:pt x="1048229" y="770345"/>
                  </a:lnTo>
                  <a:lnTo>
                    <a:pt x="1064900" y="728585"/>
                  </a:lnTo>
                  <a:lnTo>
                    <a:pt x="1078153" y="685217"/>
                  </a:lnTo>
                  <a:lnTo>
                    <a:pt x="1087823" y="640407"/>
                  </a:lnTo>
                  <a:lnTo>
                    <a:pt x="1093745" y="594318"/>
                  </a:lnTo>
                  <a:lnTo>
                    <a:pt x="1095756" y="547116"/>
                  </a:lnTo>
                  <a:lnTo>
                    <a:pt x="1093745" y="499913"/>
                  </a:lnTo>
                  <a:lnTo>
                    <a:pt x="1087823" y="453824"/>
                  </a:lnTo>
                  <a:lnTo>
                    <a:pt x="1078153" y="409014"/>
                  </a:lnTo>
                  <a:lnTo>
                    <a:pt x="1064900" y="365646"/>
                  </a:lnTo>
                  <a:lnTo>
                    <a:pt x="1048229" y="323886"/>
                  </a:lnTo>
                  <a:lnTo>
                    <a:pt x="1028303" y="283897"/>
                  </a:lnTo>
                  <a:lnTo>
                    <a:pt x="1005287" y="245844"/>
                  </a:lnTo>
                  <a:lnTo>
                    <a:pt x="979346" y="209890"/>
                  </a:lnTo>
                  <a:lnTo>
                    <a:pt x="950643" y="176202"/>
                  </a:lnTo>
                  <a:lnTo>
                    <a:pt x="919342" y="144941"/>
                  </a:lnTo>
                  <a:lnTo>
                    <a:pt x="885609" y="116274"/>
                  </a:lnTo>
                  <a:lnTo>
                    <a:pt x="849607" y="90364"/>
                  </a:lnTo>
                  <a:lnTo>
                    <a:pt x="811501" y="67376"/>
                  </a:lnTo>
                  <a:lnTo>
                    <a:pt x="771455" y="47473"/>
                  </a:lnTo>
                  <a:lnTo>
                    <a:pt x="729634" y="30821"/>
                  </a:lnTo>
                  <a:lnTo>
                    <a:pt x="686201" y="17583"/>
                  </a:lnTo>
                  <a:lnTo>
                    <a:pt x="641321" y="7924"/>
                  </a:lnTo>
                  <a:lnTo>
                    <a:pt x="595158" y="2008"/>
                  </a:lnTo>
                  <a:lnTo>
                    <a:pt x="54787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5594603" y="914400"/>
            <a:ext cx="56515" cy="58419"/>
          </a:xfrm>
          <a:custGeom>
            <a:avLst/>
            <a:gdLst/>
            <a:ahLst/>
            <a:cxnLst/>
            <a:rect l="l" t="t" r="r" b="b"/>
            <a:pathLst>
              <a:path w="56514" h="58419">
                <a:moveTo>
                  <a:pt x="28194" y="0"/>
                </a:moveTo>
                <a:lnTo>
                  <a:pt x="17198" y="2274"/>
                </a:lnTo>
                <a:lnTo>
                  <a:pt x="8239" y="8477"/>
                </a:lnTo>
                <a:lnTo>
                  <a:pt x="2208" y="17680"/>
                </a:lnTo>
                <a:lnTo>
                  <a:pt x="0" y="28955"/>
                </a:lnTo>
                <a:lnTo>
                  <a:pt x="2208" y="40231"/>
                </a:lnTo>
                <a:lnTo>
                  <a:pt x="8239" y="49434"/>
                </a:lnTo>
                <a:lnTo>
                  <a:pt x="17198" y="55637"/>
                </a:lnTo>
                <a:lnTo>
                  <a:pt x="28194" y="57912"/>
                </a:lnTo>
                <a:lnTo>
                  <a:pt x="39189" y="55637"/>
                </a:lnTo>
                <a:lnTo>
                  <a:pt x="48148" y="49434"/>
                </a:lnTo>
                <a:lnTo>
                  <a:pt x="54179" y="40231"/>
                </a:lnTo>
                <a:lnTo>
                  <a:pt x="56387" y="28955"/>
                </a:lnTo>
                <a:lnTo>
                  <a:pt x="54179" y="17680"/>
                </a:lnTo>
                <a:lnTo>
                  <a:pt x="48148" y="8477"/>
                </a:lnTo>
                <a:lnTo>
                  <a:pt x="39189" y="2274"/>
                </a:lnTo>
                <a:lnTo>
                  <a:pt x="2819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3535610" y="1549908"/>
            <a:ext cx="1179830" cy="1266825"/>
            <a:chOff x="3535610" y="1549908"/>
            <a:chExt cx="1179830" cy="1266825"/>
          </a:xfrm>
        </p:grpSpPr>
        <p:sp>
          <p:nvSpPr>
            <p:cNvPr id="13" name="object 13"/>
            <p:cNvSpPr/>
            <p:nvPr/>
          </p:nvSpPr>
          <p:spPr>
            <a:xfrm>
              <a:off x="4070604" y="1549908"/>
              <a:ext cx="56515" cy="58419"/>
            </a:xfrm>
            <a:custGeom>
              <a:avLst/>
              <a:gdLst/>
              <a:ahLst/>
              <a:cxnLst/>
              <a:rect l="l" t="t" r="r" b="b"/>
              <a:pathLst>
                <a:path w="56514" h="58419">
                  <a:moveTo>
                    <a:pt x="28194" y="0"/>
                  </a:moveTo>
                  <a:lnTo>
                    <a:pt x="17198" y="2274"/>
                  </a:lnTo>
                  <a:lnTo>
                    <a:pt x="8239" y="8477"/>
                  </a:lnTo>
                  <a:lnTo>
                    <a:pt x="2208" y="17680"/>
                  </a:lnTo>
                  <a:lnTo>
                    <a:pt x="0" y="28955"/>
                  </a:lnTo>
                  <a:lnTo>
                    <a:pt x="2208" y="40231"/>
                  </a:lnTo>
                  <a:lnTo>
                    <a:pt x="8239" y="49434"/>
                  </a:lnTo>
                  <a:lnTo>
                    <a:pt x="17198" y="55637"/>
                  </a:lnTo>
                  <a:lnTo>
                    <a:pt x="28194" y="57912"/>
                  </a:lnTo>
                  <a:lnTo>
                    <a:pt x="39189" y="55637"/>
                  </a:lnTo>
                  <a:lnTo>
                    <a:pt x="48148" y="49434"/>
                  </a:lnTo>
                  <a:lnTo>
                    <a:pt x="54179" y="40231"/>
                  </a:lnTo>
                  <a:lnTo>
                    <a:pt x="56387" y="28955"/>
                  </a:lnTo>
                  <a:lnTo>
                    <a:pt x="54179" y="17680"/>
                  </a:lnTo>
                  <a:lnTo>
                    <a:pt x="48148" y="8477"/>
                  </a:lnTo>
                  <a:lnTo>
                    <a:pt x="39189" y="2274"/>
                  </a:lnTo>
                  <a:lnTo>
                    <a:pt x="2819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5610" y="1647433"/>
              <a:ext cx="1179727" cy="116893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552444" y="1655064"/>
              <a:ext cx="1096010" cy="1094740"/>
            </a:xfrm>
            <a:custGeom>
              <a:avLst/>
              <a:gdLst/>
              <a:ahLst/>
              <a:cxnLst/>
              <a:rect l="l" t="t" r="r" b="b"/>
              <a:pathLst>
                <a:path w="1096010" h="1094739">
                  <a:moveTo>
                    <a:pt x="547877" y="0"/>
                  </a:moveTo>
                  <a:lnTo>
                    <a:pt x="500597" y="2008"/>
                  </a:lnTo>
                  <a:lnTo>
                    <a:pt x="454434" y="7924"/>
                  </a:lnTo>
                  <a:lnTo>
                    <a:pt x="409554" y="17583"/>
                  </a:lnTo>
                  <a:lnTo>
                    <a:pt x="366121" y="30821"/>
                  </a:lnTo>
                  <a:lnTo>
                    <a:pt x="324300" y="47473"/>
                  </a:lnTo>
                  <a:lnTo>
                    <a:pt x="284254" y="67376"/>
                  </a:lnTo>
                  <a:lnTo>
                    <a:pt x="246148" y="90364"/>
                  </a:lnTo>
                  <a:lnTo>
                    <a:pt x="210146" y="116274"/>
                  </a:lnTo>
                  <a:lnTo>
                    <a:pt x="176413" y="144941"/>
                  </a:lnTo>
                  <a:lnTo>
                    <a:pt x="145112" y="176202"/>
                  </a:lnTo>
                  <a:lnTo>
                    <a:pt x="116409" y="209890"/>
                  </a:lnTo>
                  <a:lnTo>
                    <a:pt x="90468" y="245844"/>
                  </a:lnTo>
                  <a:lnTo>
                    <a:pt x="67452" y="283897"/>
                  </a:lnTo>
                  <a:lnTo>
                    <a:pt x="47526" y="323886"/>
                  </a:lnTo>
                  <a:lnTo>
                    <a:pt x="30855" y="365646"/>
                  </a:lnTo>
                  <a:lnTo>
                    <a:pt x="17602" y="409014"/>
                  </a:lnTo>
                  <a:lnTo>
                    <a:pt x="7932" y="453824"/>
                  </a:lnTo>
                  <a:lnTo>
                    <a:pt x="2010" y="499913"/>
                  </a:lnTo>
                  <a:lnTo>
                    <a:pt x="0" y="547116"/>
                  </a:lnTo>
                  <a:lnTo>
                    <a:pt x="2010" y="594318"/>
                  </a:lnTo>
                  <a:lnTo>
                    <a:pt x="7932" y="640407"/>
                  </a:lnTo>
                  <a:lnTo>
                    <a:pt x="17602" y="685217"/>
                  </a:lnTo>
                  <a:lnTo>
                    <a:pt x="30855" y="728585"/>
                  </a:lnTo>
                  <a:lnTo>
                    <a:pt x="47526" y="770345"/>
                  </a:lnTo>
                  <a:lnTo>
                    <a:pt x="67452" y="810334"/>
                  </a:lnTo>
                  <a:lnTo>
                    <a:pt x="90468" y="848387"/>
                  </a:lnTo>
                  <a:lnTo>
                    <a:pt x="116409" y="884341"/>
                  </a:lnTo>
                  <a:lnTo>
                    <a:pt x="145112" y="918029"/>
                  </a:lnTo>
                  <a:lnTo>
                    <a:pt x="176413" y="949290"/>
                  </a:lnTo>
                  <a:lnTo>
                    <a:pt x="210146" y="977957"/>
                  </a:lnTo>
                  <a:lnTo>
                    <a:pt x="246148" y="1003867"/>
                  </a:lnTo>
                  <a:lnTo>
                    <a:pt x="284254" y="1026855"/>
                  </a:lnTo>
                  <a:lnTo>
                    <a:pt x="324300" y="1046758"/>
                  </a:lnTo>
                  <a:lnTo>
                    <a:pt x="366121" y="1063410"/>
                  </a:lnTo>
                  <a:lnTo>
                    <a:pt x="409554" y="1076648"/>
                  </a:lnTo>
                  <a:lnTo>
                    <a:pt x="454434" y="1086307"/>
                  </a:lnTo>
                  <a:lnTo>
                    <a:pt x="500597" y="1092223"/>
                  </a:lnTo>
                  <a:lnTo>
                    <a:pt x="547877" y="1094232"/>
                  </a:lnTo>
                  <a:lnTo>
                    <a:pt x="595158" y="1092223"/>
                  </a:lnTo>
                  <a:lnTo>
                    <a:pt x="641321" y="1086307"/>
                  </a:lnTo>
                  <a:lnTo>
                    <a:pt x="686201" y="1076648"/>
                  </a:lnTo>
                  <a:lnTo>
                    <a:pt x="729634" y="1063410"/>
                  </a:lnTo>
                  <a:lnTo>
                    <a:pt x="771455" y="1046758"/>
                  </a:lnTo>
                  <a:lnTo>
                    <a:pt x="811501" y="1026855"/>
                  </a:lnTo>
                  <a:lnTo>
                    <a:pt x="849607" y="1003867"/>
                  </a:lnTo>
                  <a:lnTo>
                    <a:pt x="885609" y="977957"/>
                  </a:lnTo>
                  <a:lnTo>
                    <a:pt x="919342" y="949290"/>
                  </a:lnTo>
                  <a:lnTo>
                    <a:pt x="950643" y="918029"/>
                  </a:lnTo>
                  <a:lnTo>
                    <a:pt x="979346" y="884341"/>
                  </a:lnTo>
                  <a:lnTo>
                    <a:pt x="1005287" y="848387"/>
                  </a:lnTo>
                  <a:lnTo>
                    <a:pt x="1028303" y="810334"/>
                  </a:lnTo>
                  <a:lnTo>
                    <a:pt x="1048229" y="770345"/>
                  </a:lnTo>
                  <a:lnTo>
                    <a:pt x="1064900" y="728585"/>
                  </a:lnTo>
                  <a:lnTo>
                    <a:pt x="1078153" y="685217"/>
                  </a:lnTo>
                  <a:lnTo>
                    <a:pt x="1087823" y="640407"/>
                  </a:lnTo>
                  <a:lnTo>
                    <a:pt x="1093745" y="594318"/>
                  </a:lnTo>
                  <a:lnTo>
                    <a:pt x="1095755" y="547116"/>
                  </a:lnTo>
                  <a:lnTo>
                    <a:pt x="1093745" y="499913"/>
                  </a:lnTo>
                  <a:lnTo>
                    <a:pt x="1087823" y="453824"/>
                  </a:lnTo>
                  <a:lnTo>
                    <a:pt x="1078153" y="409014"/>
                  </a:lnTo>
                  <a:lnTo>
                    <a:pt x="1064900" y="365646"/>
                  </a:lnTo>
                  <a:lnTo>
                    <a:pt x="1048229" y="323886"/>
                  </a:lnTo>
                  <a:lnTo>
                    <a:pt x="1028303" y="283897"/>
                  </a:lnTo>
                  <a:lnTo>
                    <a:pt x="1005287" y="245844"/>
                  </a:lnTo>
                  <a:lnTo>
                    <a:pt x="979346" y="209890"/>
                  </a:lnTo>
                  <a:lnTo>
                    <a:pt x="950643" y="176202"/>
                  </a:lnTo>
                  <a:lnTo>
                    <a:pt x="919342" y="144941"/>
                  </a:lnTo>
                  <a:lnTo>
                    <a:pt x="885609" y="116274"/>
                  </a:lnTo>
                  <a:lnTo>
                    <a:pt x="849607" y="90364"/>
                  </a:lnTo>
                  <a:lnTo>
                    <a:pt x="811501" y="67376"/>
                  </a:lnTo>
                  <a:lnTo>
                    <a:pt x="771455" y="47473"/>
                  </a:lnTo>
                  <a:lnTo>
                    <a:pt x="729634" y="30821"/>
                  </a:lnTo>
                  <a:lnTo>
                    <a:pt x="686201" y="17583"/>
                  </a:lnTo>
                  <a:lnTo>
                    <a:pt x="641321" y="7924"/>
                  </a:lnTo>
                  <a:lnTo>
                    <a:pt x="595158" y="2008"/>
                  </a:lnTo>
                  <a:lnTo>
                    <a:pt x="54787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826443" y="475210"/>
            <a:ext cx="2132330" cy="387985"/>
            <a:chOff x="4826443" y="475210"/>
            <a:chExt cx="2132330" cy="38798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6443" y="475210"/>
              <a:ext cx="2132172" cy="38750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34128" y="483108"/>
              <a:ext cx="2057400" cy="312420"/>
            </a:xfrm>
            <a:custGeom>
              <a:avLst/>
              <a:gdLst/>
              <a:ahLst/>
              <a:cxnLst/>
              <a:rect l="l" t="t" r="r" b="b"/>
              <a:pathLst>
                <a:path w="2057400" h="312420">
                  <a:moveTo>
                    <a:pt x="1901190" y="0"/>
                  </a:moveTo>
                  <a:lnTo>
                    <a:pt x="156210" y="0"/>
                  </a:lnTo>
                  <a:lnTo>
                    <a:pt x="106850" y="7967"/>
                  </a:lnTo>
                  <a:lnTo>
                    <a:pt x="63971" y="30150"/>
                  </a:lnTo>
                  <a:lnTo>
                    <a:pt x="30150" y="63971"/>
                  </a:lnTo>
                  <a:lnTo>
                    <a:pt x="7967" y="106850"/>
                  </a:lnTo>
                  <a:lnTo>
                    <a:pt x="0" y="156209"/>
                  </a:lnTo>
                  <a:lnTo>
                    <a:pt x="7967" y="205569"/>
                  </a:lnTo>
                  <a:lnTo>
                    <a:pt x="30150" y="248448"/>
                  </a:lnTo>
                  <a:lnTo>
                    <a:pt x="63971" y="282269"/>
                  </a:lnTo>
                  <a:lnTo>
                    <a:pt x="106850" y="304452"/>
                  </a:lnTo>
                  <a:lnTo>
                    <a:pt x="156210" y="312419"/>
                  </a:lnTo>
                  <a:lnTo>
                    <a:pt x="1901190" y="312419"/>
                  </a:lnTo>
                  <a:lnTo>
                    <a:pt x="1950549" y="304452"/>
                  </a:lnTo>
                  <a:lnTo>
                    <a:pt x="1993428" y="282269"/>
                  </a:lnTo>
                  <a:lnTo>
                    <a:pt x="2027249" y="248448"/>
                  </a:lnTo>
                  <a:lnTo>
                    <a:pt x="2049432" y="205569"/>
                  </a:lnTo>
                  <a:lnTo>
                    <a:pt x="2057400" y="156209"/>
                  </a:lnTo>
                  <a:lnTo>
                    <a:pt x="2049432" y="106850"/>
                  </a:lnTo>
                  <a:lnTo>
                    <a:pt x="2027249" y="63971"/>
                  </a:lnTo>
                  <a:lnTo>
                    <a:pt x="1993428" y="30150"/>
                  </a:lnTo>
                  <a:lnTo>
                    <a:pt x="1950549" y="7967"/>
                  </a:lnTo>
                  <a:lnTo>
                    <a:pt x="190119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459095" y="525017"/>
            <a:ext cx="808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TIONS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45738" y="2019427"/>
            <a:ext cx="71691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8415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Calibri"/>
                <a:cs typeface="Calibri"/>
              </a:rPr>
              <a:t>CHECKED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50" b="1" dirty="0">
                <a:latin typeface="Calibri"/>
                <a:cs typeface="Calibri"/>
              </a:rPr>
              <a:t>EXCEPTIONS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80580" y="2017902"/>
            <a:ext cx="72898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Calibri"/>
                <a:cs typeface="Calibri"/>
              </a:rPr>
              <a:t>U</a:t>
            </a:r>
            <a:r>
              <a:rPr sz="1050" b="1" dirty="0">
                <a:latin typeface="Calibri"/>
                <a:cs typeface="Calibri"/>
              </a:rPr>
              <a:t>NCHE</a:t>
            </a:r>
            <a:r>
              <a:rPr sz="1050" b="1" spc="-10" dirty="0">
                <a:latin typeface="Calibri"/>
                <a:cs typeface="Calibri"/>
              </a:rPr>
              <a:t>C</a:t>
            </a:r>
            <a:r>
              <a:rPr sz="1050" b="1" dirty="0">
                <a:latin typeface="Calibri"/>
                <a:cs typeface="Calibri"/>
              </a:rPr>
              <a:t>KED  E</a:t>
            </a:r>
            <a:r>
              <a:rPr sz="1050" b="1" spc="-10" dirty="0">
                <a:latin typeface="Calibri"/>
                <a:cs typeface="Calibri"/>
              </a:rPr>
              <a:t>X</a:t>
            </a:r>
            <a:r>
              <a:rPr sz="1050" b="1" dirty="0">
                <a:latin typeface="Calibri"/>
                <a:cs typeface="Calibri"/>
              </a:rPr>
              <a:t>CEP</a:t>
            </a:r>
            <a:r>
              <a:rPr sz="1050" b="1" spc="5" dirty="0">
                <a:latin typeface="Calibri"/>
                <a:cs typeface="Calibri"/>
              </a:rPr>
              <a:t>T</a:t>
            </a:r>
            <a:r>
              <a:rPr sz="1050" b="1" spc="-10" dirty="0">
                <a:latin typeface="Calibri"/>
                <a:cs typeface="Calibri"/>
              </a:rPr>
              <a:t>I</a:t>
            </a:r>
            <a:r>
              <a:rPr sz="1050" b="1" spc="5" dirty="0">
                <a:latin typeface="Calibri"/>
                <a:cs typeface="Calibri"/>
              </a:rPr>
              <a:t>O</a:t>
            </a:r>
            <a:r>
              <a:rPr sz="1050" b="1" spc="-15" dirty="0">
                <a:latin typeface="Calibri"/>
                <a:cs typeface="Calibri"/>
              </a:rPr>
              <a:t>N</a:t>
            </a:r>
            <a:r>
              <a:rPr sz="1050" b="1" dirty="0">
                <a:latin typeface="Calibri"/>
                <a:cs typeface="Calibri"/>
              </a:rPr>
              <a:t>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37230" y="2726349"/>
            <a:ext cx="2729865" cy="68326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475"/>
              </a:spcBef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5" dirty="0">
                <a:latin typeface="Calibri"/>
                <a:cs typeface="Calibri"/>
              </a:rPr>
              <a:t>All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exceptions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other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than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Runtime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Exceptions.</a:t>
            </a:r>
            <a:endParaRPr sz="1000">
              <a:latin typeface="Calibri"/>
              <a:cs typeface="Calibri"/>
            </a:endParaRPr>
          </a:p>
          <a:p>
            <a:pPr marL="342900" marR="349250" indent="-330835">
              <a:lnSpc>
                <a:spcPct val="100000"/>
              </a:lnSpc>
              <a:spcBef>
                <a:spcPts val="1200"/>
              </a:spcBef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5" dirty="0">
                <a:latin typeface="Calibri"/>
                <a:cs typeface="Calibri"/>
              </a:rPr>
              <a:t>Checked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exceptions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checked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by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compiler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compile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time.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37230" y="3536696"/>
            <a:ext cx="27952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95"/>
              </a:spcBef>
              <a:buClr>
                <a:srgbClr val="212325"/>
              </a:buClr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5" dirty="0">
                <a:latin typeface="Calibri"/>
                <a:cs typeface="Calibri"/>
              </a:rPr>
              <a:t>If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these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exceptions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are not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handled/declared in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 program,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you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will get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compilation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error.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37230" y="3993591"/>
            <a:ext cx="18542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95"/>
              </a:spcBef>
              <a:buClr>
                <a:srgbClr val="212325"/>
              </a:buClr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5" dirty="0">
                <a:latin typeface="Calibri"/>
                <a:cs typeface="Calibri"/>
              </a:rPr>
              <a:t>SQLException, IOException,</a:t>
            </a:r>
            <a:endParaRPr sz="1000">
              <a:latin typeface="Calibri"/>
              <a:cs typeface="Calibri"/>
            </a:endParaRPr>
          </a:p>
          <a:p>
            <a:pPr marL="3429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Calibri"/>
                <a:cs typeface="Calibri"/>
              </a:rPr>
              <a:t>ClassNotFoundException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etc.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29959" y="2774441"/>
            <a:ext cx="25603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95"/>
              </a:spcBef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5" dirty="0">
                <a:latin typeface="Calibri"/>
                <a:cs typeface="Calibri"/>
              </a:rPr>
              <a:t>Unchecked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exceptions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occur at the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time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endParaRPr sz="1000">
              <a:latin typeface="Calibri"/>
              <a:cs typeface="Calibri"/>
            </a:endParaRPr>
          </a:p>
          <a:p>
            <a:pPr marL="34290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execution.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29959" y="3231895"/>
            <a:ext cx="198373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95"/>
              </a:spcBef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5" dirty="0">
                <a:latin typeface="Calibri"/>
                <a:cs typeface="Calibri"/>
              </a:rPr>
              <a:t>Also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called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Runtime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Exceptions.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29959" y="3689096"/>
            <a:ext cx="27228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95"/>
              </a:spcBef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5" dirty="0">
                <a:latin typeface="Calibri"/>
                <a:cs typeface="Calibri"/>
              </a:rPr>
              <a:t>Not checked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compile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time,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hence,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compiler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will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ignore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 unchecked exception.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29959" y="4146600"/>
            <a:ext cx="234696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95"/>
              </a:spcBef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10" dirty="0">
                <a:latin typeface="Calibri"/>
                <a:cs typeface="Calibri"/>
              </a:rPr>
              <a:t>For</a:t>
            </a:r>
            <a:r>
              <a:rPr sz="1000" spc="-5" dirty="0">
                <a:latin typeface="Calibri"/>
                <a:cs typeface="Calibri"/>
              </a:rPr>
              <a:t> example,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ArithmeticException,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NullPointerException,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ArrayIndexOutOfBoundsException etc.</a:t>
            </a:r>
            <a:endParaRPr sz="1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9626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2104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Exception  </a:t>
            </a:r>
            <a:r>
              <a:rPr spc="-5" dirty="0">
                <a:solidFill>
                  <a:srgbClr val="000000"/>
                </a:solidFill>
              </a:rPr>
              <a:t>Keywords</a:t>
            </a:r>
          </a:p>
        </p:txBody>
      </p:sp>
      <p:sp>
        <p:nvSpPr>
          <p:cNvPr id="4" name="object 4"/>
          <p:cNvSpPr/>
          <p:nvPr/>
        </p:nvSpPr>
        <p:spPr>
          <a:xfrm>
            <a:off x="540258" y="1756410"/>
            <a:ext cx="2249170" cy="0"/>
          </a:xfrm>
          <a:custGeom>
            <a:avLst/>
            <a:gdLst/>
            <a:ahLst/>
            <a:cxnLst/>
            <a:rect l="l" t="t" r="r" b="b"/>
            <a:pathLst>
              <a:path w="2249170">
                <a:moveTo>
                  <a:pt x="0" y="0"/>
                </a:moveTo>
                <a:lnTo>
                  <a:pt x="224866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33196" y="1917319"/>
          <a:ext cx="8457565" cy="30021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0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Keyword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Description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try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We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place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code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that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exception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inside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“try”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block.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try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must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followed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either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catch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finally.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Can’t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try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alone.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catch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“Catch”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used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handle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exception.</a:t>
                      </a:r>
                      <a:r>
                        <a:rPr sz="1100" spc="2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must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preceded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by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try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can’t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alone.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followed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finally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later.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8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finally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“Finally”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used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execute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important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code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program.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always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executed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whether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 exception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thrown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not.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“Throw”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used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exception.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2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throws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“Throws”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used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declare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exceptions.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doesn’t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exception.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 always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signature.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Indicates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that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exception.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4947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355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Basic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Exception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125473"/>
            <a:ext cx="1575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Format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0258" y="1756410"/>
            <a:ext cx="2249170" cy="0"/>
          </a:xfrm>
          <a:custGeom>
            <a:avLst/>
            <a:gdLst/>
            <a:ahLst/>
            <a:cxnLst/>
            <a:rect l="l" t="t" r="r" b="b"/>
            <a:pathLst>
              <a:path w="2249170">
                <a:moveTo>
                  <a:pt x="0" y="0"/>
                </a:moveTo>
                <a:lnTo>
                  <a:pt x="224866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2741" y="1484336"/>
            <a:ext cx="4655849" cy="35220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4279" y="1470654"/>
            <a:ext cx="2586228" cy="35463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779520" y="1491996"/>
            <a:ext cx="4572000" cy="3447415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endParaRPr sz="10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39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153035">
              <a:lnSpc>
                <a:spcPct val="100000"/>
              </a:lnSpc>
              <a:spcBef>
                <a:spcPts val="409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void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main(String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args[])</a:t>
            </a:r>
            <a:endParaRPr sz="1050">
              <a:latin typeface="Calibri"/>
              <a:cs typeface="Calibri"/>
            </a:endParaRPr>
          </a:p>
          <a:p>
            <a:pPr marL="153035">
              <a:lnSpc>
                <a:spcPct val="100000"/>
              </a:lnSpc>
              <a:spcBef>
                <a:spcPts val="39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39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try</a:t>
            </a:r>
            <a:endParaRPr sz="105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409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514350">
              <a:lnSpc>
                <a:spcPct val="100000"/>
              </a:lnSpc>
              <a:spcBef>
                <a:spcPts val="400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//code</a:t>
            </a:r>
            <a:r>
              <a:rPr sz="10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throw</a:t>
            </a:r>
            <a:r>
              <a:rPr sz="10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endParaRPr sz="105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39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40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catch(Exception</a:t>
            </a:r>
            <a:r>
              <a:rPr sz="1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e)</a:t>
            </a:r>
            <a:endParaRPr sz="105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400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544830">
              <a:lnSpc>
                <a:spcPct val="100000"/>
              </a:lnSpc>
              <a:spcBef>
                <a:spcPts val="39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exception-handling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05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409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39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finally</a:t>
            </a:r>
            <a:endParaRPr sz="105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39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483870">
              <a:lnSpc>
                <a:spcPct val="100000"/>
              </a:lnSpc>
              <a:spcBef>
                <a:spcPts val="409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//important</a:t>
            </a:r>
            <a:r>
              <a:rPr sz="1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executed</a:t>
            </a:r>
            <a:endParaRPr sz="105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39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480812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700277"/>
              <a:ext cx="4104640" cy="3724910"/>
            </a:xfrm>
            <a:custGeom>
              <a:avLst/>
              <a:gdLst/>
              <a:ahLst/>
              <a:cxnLst/>
              <a:rect l="l" t="t" r="r" b="b"/>
              <a:pathLst>
                <a:path w="4104640" h="3724910">
                  <a:moveTo>
                    <a:pt x="0" y="3724655"/>
                  </a:moveTo>
                  <a:lnTo>
                    <a:pt x="4104132" y="3724655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3724655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9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7855" y="1495805"/>
            <a:ext cx="3246120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-190" dirty="0">
                <a:latin typeface="Calibri"/>
                <a:cs typeface="Calibri"/>
              </a:rPr>
              <a:t> </a:t>
            </a:r>
            <a:r>
              <a:rPr sz="1200" spc="-40" dirty="0">
                <a:latin typeface="Calibri"/>
                <a:cs typeface="Calibri"/>
              </a:rPr>
              <a:t>W</a:t>
            </a:r>
            <a:r>
              <a:rPr sz="1200" dirty="0">
                <a:latin typeface="Calibri"/>
                <a:cs typeface="Calibri"/>
              </a:rPr>
              <a:t>ri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p</a:t>
            </a:r>
            <a:r>
              <a:rPr sz="1200" spc="-2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og</a:t>
            </a:r>
            <a:r>
              <a:rPr sz="1200" spc="-2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am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</a:t>
            </a:r>
            <a:r>
              <a:rPr sz="1200" spc="-90" dirty="0">
                <a:latin typeface="Calibri"/>
                <a:cs typeface="Calibri"/>
              </a:rPr>
              <a:t>y</a:t>
            </a:r>
            <a:r>
              <a:rPr sz="1200" dirty="0">
                <a:latin typeface="Calibri"/>
                <a:cs typeface="Calibri"/>
              </a:rPr>
              <a:t>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c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h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ally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bloc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97855" y="1956307"/>
            <a:ext cx="3242945" cy="1299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9395" indent="-227329">
              <a:lnSpc>
                <a:spcPts val="1914"/>
              </a:lnSpc>
              <a:buSzPct val="166666"/>
              <a:buAutoNum type="arabicPeriod" startAt="2"/>
              <a:tabLst>
                <a:tab pos="240029" algn="l"/>
              </a:tabLst>
            </a:pPr>
            <a:r>
              <a:rPr sz="1200" spc="-10" dirty="0">
                <a:latin typeface="Calibri"/>
                <a:cs typeface="Calibri"/>
              </a:rPr>
              <a:t>Write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program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throw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200" spc="-5" dirty="0">
                <a:latin typeface="Calibri"/>
                <a:cs typeface="Calibri"/>
              </a:rPr>
              <a:t>ArrayOutOfBoundsException.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200"/>
              </a:lnSpc>
              <a:buSzPct val="166666"/>
              <a:buAutoNum type="arabicPeriod" startAt="3"/>
              <a:tabLst>
                <a:tab pos="240029" algn="l"/>
              </a:tabLst>
            </a:pPr>
            <a:r>
              <a:rPr sz="1200" spc="-10" dirty="0">
                <a:latin typeface="Calibri"/>
                <a:cs typeface="Calibri"/>
              </a:rPr>
              <a:t>Write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program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10" dirty="0">
                <a:latin typeface="Calibri"/>
                <a:cs typeface="Calibri"/>
              </a:rPr>
              <a:t>throw </a:t>
            </a:r>
            <a:r>
              <a:rPr sz="1200" spc="-5" dirty="0">
                <a:latin typeface="Calibri"/>
                <a:cs typeface="Calibri"/>
              </a:rPr>
              <a:t>parseException while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parsing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date </a:t>
            </a:r>
            <a:r>
              <a:rPr sz="1200" spc="-5" dirty="0">
                <a:latin typeface="Calibri"/>
                <a:cs typeface="Calibri"/>
              </a:rPr>
              <a:t>entered </a:t>
            </a:r>
            <a:r>
              <a:rPr sz="1200" dirty="0">
                <a:latin typeface="Calibri"/>
                <a:cs typeface="Calibri"/>
              </a:rPr>
              <a:t>by </a:t>
            </a:r>
            <a:r>
              <a:rPr sz="1200" spc="-30" dirty="0">
                <a:latin typeface="Calibri"/>
                <a:cs typeface="Calibri"/>
              </a:rPr>
              <a:t>user. </a:t>
            </a:r>
            <a:r>
              <a:rPr sz="1200" spc="-10" dirty="0">
                <a:latin typeface="Calibri"/>
                <a:cs typeface="Calibri"/>
              </a:rPr>
              <a:t>Convert from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dd/mm/yyyy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format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yyyy/mm/dd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if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input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valid.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294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780539"/>
            <a:chOff x="0" y="0"/>
            <a:chExt cx="9144000" cy="178053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780539"/>
            </a:xfrm>
            <a:custGeom>
              <a:avLst/>
              <a:gdLst/>
              <a:ahLst/>
              <a:cxnLst/>
              <a:rect l="l" t="t" r="r" b="b"/>
              <a:pathLst>
                <a:path w="9144000" h="1780539">
                  <a:moveTo>
                    <a:pt x="9144000" y="0"/>
                  </a:moveTo>
                  <a:lnTo>
                    <a:pt x="0" y="0"/>
                  </a:lnTo>
                  <a:lnTo>
                    <a:pt x="0" y="1780032"/>
                  </a:lnTo>
                  <a:lnTo>
                    <a:pt x="9144000" y="1780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269303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/>
              <a:t>Exception </a:t>
            </a:r>
            <a:r>
              <a:rPr spc="5" dirty="0"/>
              <a:t> </a:t>
            </a:r>
            <a:r>
              <a:rPr dirty="0"/>
              <a:t>Propa</a:t>
            </a:r>
            <a:r>
              <a:rPr spc="-15" dirty="0"/>
              <a:t>g</a:t>
            </a:r>
            <a:r>
              <a:rPr dirty="0"/>
              <a:t>ation</a:t>
            </a:r>
          </a:p>
        </p:txBody>
      </p:sp>
      <p:sp>
        <p:nvSpPr>
          <p:cNvPr id="6" name="object 6"/>
          <p:cNvSpPr/>
          <p:nvPr/>
        </p:nvSpPr>
        <p:spPr>
          <a:xfrm>
            <a:off x="4356353" y="2140457"/>
            <a:ext cx="0" cy="2592705"/>
          </a:xfrm>
          <a:custGeom>
            <a:avLst/>
            <a:gdLst/>
            <a:ahLst/>
            <a:cxnLst/>
            <a:rect l="l" t="t" r="r" b="b"/>
            <a:pathLst>
              <a:path h="2592704">
                <a:moveTo>
                  <a:pt x="0" y="0"/>
                </a:moveTo>
                <a:lnTo>
                  <a:pt x="0" y="2592285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6419" y="2737231"/>
            <a:ext cx="3150235" cy="120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An exception is </a:t>
            </a:r>
            <a:r>
              <a:rPr sz="1100" spc="-5" dirty="0">
                <a:latin typeface="Calibri"/>
                <a:cs typeface="Calibri"/>
              </a:rPr>
              <a:t>first </a:t>
            </a:r>
            <a:r>
              <a:rPr sz="1100" dirty="0">
                <a:latin typeface="Calibri"/>
                <a:cs typeface="Calibri"/>
              </a:rPr>
              <a:t>thrown </a:t>
            </a:r>
            <a:r>
              <a:rPr sz="1100" spc="-5" dirty="0">
                <a:latin typeface="Calibri"/>
                <a:cs typeface="Calibri"/>
              </a:rPr>
              <a:t>from </a:t>
            </a:r>
            <a:r>
              <a:rPr sz="1100" dirty="0">
                <a:latin typeface="Calibri"/>
                <a:cs typeface="Calibri"/>
              </a:rPr>
              <a:t>the top of the </a:t>
            </a:r>
            <a:r>
              <a:rPr sz="1100" spc="-5" dirty="0">
                <a:latin typeface="Calibri"/>
                <a:cs typeface="Calibri"/>
              </a:rPr>
              <a:t>stack 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and </a:t>
            </a:r>
            <a:r>
              <a:rPr sz="1100" dirty="0">
                <a:latin typeface="Calibri"/>
                <a:cs typeface="Calibri"/>
              </a:rPr>
              <a:t>if it is not </a:t>
            </a:r>
            <a:r>
              <a:rPr sz="1100" spc="-5" dirty="0">
                <a:latin typeface="Calibri"/>
                <a:cs typeface="Calibri"/>
              </a:rPr>
              <a:t>caught, </a:t>
            </a:r>
            <a:r>
              <a:rPr sz="1100" dirty="0">
                <a:latin typeface="Calibri"/>
                <a:cs typeface="Calibri"/>
              </a:rPr>
              <a:t>it drops down the call </a:t>
            </a:r>
            <a:r>
              <a:rPr sz="1100" spc="-5" dirty="0">
                <a:latin typeface="Calibri"/>
                <a:cs typeface="Calibri"/>
              </a:rPr>
              <a:t>stack </a:t>
            </a:r>
            <a:r>
              <a:rPr sz="1100" dirty="0">
                <a:latin typeface="Calibri"/>
                <a:cs typeface="Calibri"/>
              </a:rPr>
              <a:t>to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previous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method,If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caught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there,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exception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again </a:t>
            </a:r>
            <a:r>
              <a:rPr sz="1100" spc="-5" dirty="0">
                <a:latin typeface="Calibri"/>
                <a:cs typeface="Calibri"/>
              </a:rPr>
              <a:t>drops </a:t>
            </a:r>
            <a:r>
              <a:rPr sz="1100" dirty="0">
                <a:latin typeface="Calibri"/>
                <a:cs typeface="Calibri"/>
              </a:rPr>
              <a:t>down to the previous </a:t>
            </a:r>
            <a:r>
              <a:rPr sz="1100" spc="-5" dirty="0">
                <a:latin typeface="Calibri"/>
                <a:cs typeface="Calibri"/>
              </a:rPr>
              <a:t>method,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5" dirty="0">
                <a:latin typeface="Calibri"/>
                <a:cs typeface="Calibri"/>
              </a:rPr>
              <a:t>so </a:t>
            </a:r>
            <a:r>
              <a:rPr sz="1100" dirty="0">
                <a:latin typeface="Calibri"/>
                <a:cs typeface="Calibri"/>
              </a:rPr>
              <a:t>on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until </a:t>
            </a:r>
            <a:r>
              <a:rPr sz="1100" dirty="0">
                <a:latin typeface="Calibri"/>
                <a:cs typeface="Calibri"/>
              </a:rPr>
              <a:t>they are </a:t>
            </a:r>
            <a:r>
              <a:rPr sz="1100" spc="-5" dirty="0">
                <a:latin typeface="Calibri"/>
                <a:cs typeface="Calibri"/>
              </a:rPr>
              <a:t>caught </a:t>
            </a:r>
            <a:r>
              <a:rPr sz="1100" dirty="0">
                <a:latin typeface="Calibri"/>
                <a:cs typeface="Calibri"/>
              </a:rPr>
              <a:t>or </a:t>
            </a:r>
            <a:r>
              <a:rPr sz="1100" spc="-5" dirty="0">
                <a:latin typeface="Calibri"/>
                <a:cs typeface="Calibri"/>
              </a:rPr>
              <a:t>until </a:t>
            </a:r>
            <a:r>
              <a:rPr sz="1100" dirty="0">
                <a:latin typeface="Calibri"/>
                <a:cs typeface="Calibri"/>
              </a:rPr>
              <a:t>they reach the very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bottom of the call </a:t>
            </a:r>
            <a:r>
              <a:rPr sz="1100" spc="-5" dirty="0">
                <a:latin typeface="Calibri"/>
                <a:cs typeface="Calibri"/>
              </a:rPr>
              <a:t>stack.This </a:t>
            </a:r>
            <a:r>
              <a:rPr sz="1100" dirty="0">
                <a:latin typeface="Calibri"/>
                <a:cs typeface="Calibri"/>
              </a:rPr>
              <a:t>is called exception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propagation.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05120" y="2737231"/>
            <a:ext cx="2297430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By default, Unchecked Exceptions are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forwarded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calling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(propagated).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 default, Checked Exceptions are not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forwarded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calling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(propagated).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476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2091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Throw</a:t>
            </a:r>
            <a:r>
              <a:rPr spc="-114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Vs. </a:t>
            </a:r>
            <a:r>
              <a:rPr spc="-99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Throws</a:t>
            </a:r>
          </a:p>
        </p:txBody>
      </p:sp>
      <p:sp>
        <p:nvSpPr>
          <p:cNvPr id="4" name="object 4"/>
          <p:cNvSpPr/>
          <p:nvPr/>
        </p:nvSpPr>
        <p:spPr>
          <a:xfrm>
            <a:off x="540258" y="1756410"/>
            <a:ext cx="2682240" cy="0"/>
          </a:xfrm>
          <a:custGeom>
            <a:avLst/>
            <a:gdLst/>
            <a:ahLst/>
            <a:cxnLst/>
            <a:rect l="l" t="t" r="r" b="b"/>
            <a:pathLst>
              <a:path w="2682240">
                <a:moveTo>
                  <a:pt x="0" y="0"/>
                </a:moveTo>
                <a:lnTo>
                  <a:pt x="268173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66673" y="1989327"/>
          <a:ext cx="8100058" cy="26643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0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98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Throw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Throws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9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Java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keyword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explicitly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exception.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Java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throws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keyword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declare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exception.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8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Checked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exception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cannot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 propagated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using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only.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Checked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exception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 propagated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followed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by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instance.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Throws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followed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class.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within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method.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Throws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signature.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604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You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cannot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multiple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exceptions.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You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declare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multiple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exceptions.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Example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public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void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method()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IOException,SQLException.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1039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34804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Final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Vs.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Finally </a:t>
            </a:r>
            <a:r>
              <a:rPr spc="-98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Vs.</a:t>
            </a:r>
            <a:r>
              <a:rPr spc="-1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Finalize</a:t>
            </a:r>
          </a:p>
        </p:txBody>
      </p:sp>
      <p:sp>
        <p:nvSpPr>
          <p:cNvPr id="4" name="object 4"/>
          <p:cNvSpPr/>
          <p:nvPr/>
        </p:nvSpPr>
        <p:spPr>
          <a:xfrm>
            <a:off x="540258" y="1756410"/>
            <a:ext cx="2682240" cy="0"/>
          </a:xfrm>
          <a:custGeom>
            <a:avLst/>
            <a:gdLst/>
            <a:ahLst/>
            <a:cxnLst/>
            <a:rect l="l" t="t" r="r" b="b"/>
            <a:pathLst>
              <a:path w="2682240">
                <a:moveTo>
                  <a:pt x="0" y="0"/>
                </a:moveTo>
                <a:lnTo>
                  <a:pt x="268173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41718" y="2109216"/>
          <a:ext cx="7551419" cy="15697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7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7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7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Final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Finally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Finalize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479">
                <a:tc>
                  <a:txBody>
                    <a:bodyPr/>
                    <a:lstStyle/>
                    <a:p>
                      <a:pPr marL="144780" marR="139700" indent="-127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Final is used to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apply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restrictions on class,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method and variable. Final class can't be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inherited, final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method can't be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overridden </a:t>
                      </a:r>
                      <a:r>
                        <a:rPr sz="1000" spc="-2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final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variable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can't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be changed.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86995" indent="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Finally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place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important code,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will </a:t>
                      </a:r>
                      <a:r>
                        <a:rPr sz="1000" spc="-2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executed</a:t>
                      </a:r>
                      <a:r>
                        <a:rPr sz="1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whether</a:t>
                      </a:r>
                      <a:r>
                        <a:rPr sz="10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exception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handled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1000" spc="-2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not.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38760" marR="230504" indent="-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Finalize is used to perform clean up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processing just before object is garbage </a:t>
                      </a:r>
                      <a:r>
                        <a:rPr sz="1000" spc="-2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collected.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Final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keyword.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Finally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block.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Finalize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method.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962" y="3980608"/>
            <a:ext cx="7700790" cy="67371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695" y="3965447"/>
            <a:ext cx="7571232" cy="72997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54736" y="3988308"/>
            <a:ext cx="7617459" cy="599440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Garbage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 collection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Java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happens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automatically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during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lifetime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 the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program,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eliminating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 need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deallocate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endParaRPr sz="11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thereby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avoiding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leaks.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All unreferenced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objects’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 reclaimed.</a:t>
            </a:r>
            <a:endParaRPr sz="11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Explicit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System.gc()</a:t>
            </a:r>
            <a:endParaRPr sz="1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87772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8714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Java</a:t>
            </a:r>
            <a:r>
              <a:rPr spc="-8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Custom </a:t>
            </a:r>
            <a:r>
              <a:rPr spc="-9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Exception</a:t>
            </a:r>
          </a:p>
        </p:txBody>
      </p:sp>
      <p:sp>
        <p:nvSpPr>
          <p:cNvPr id="4" name="object 4"/>
          <p:cNvSpPr/>
          <p:nvPr/>
        </p:nvSpPr>
        <p:spPr>
          <a:xfrm>
            <a:off x="4068317" y="2426970"/>
            <a:ext cx="0" cy="1616075"/>
          </a:xfrm>
          <a:custGeom>
            <a:avLst/>
            <a:gdLst/>
            <a:ahLst/>
            <a:cxnLst/>
            <a:rect l="l" t="t" r="r" b="b"/>
            <a:pathLst>
              <a:path h="1616075">
                <a:moveTo>
                  <a:pt x="0" y="0"/>
                </a:moveTo>
                <a:lnTo>
                  <a:pt x="0" y="1615821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19403" y="2308351"/>
            <a:ext cx="2687955" cy="1665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If </a:t>
            </a:r>
            <a:r>
              <a:rPr sz="1200" spc="-10" dirty="0">
                <a:latin typeface="Calibri"/>
                <a:cs typeface="Calibri"/>
              </a:rPr>
              <a:t>you </a:t>
            </a:r>
            <a:r>
              <a:rPr sz="1200" spc="-5" dirty="0">
                <a:latin typeface="Calibri"/>
                <a:cs typeface="Calibri"/>
              </a:rPr>
              <a:t>are creating your own Exception that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 </a:t>
            </a:r>
            <a:r>
              <a:rPr sz="1200" spc="-5" dirty="0">
                <a:latin typeface="Calibri"/>
                <a:cs typeface="Calibri"/>
              </a:rPr>
              <a:t>known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custom </a:t>
            </a:r>
            <a:r>
              <a:rPr sz="1200" spc="-5" dirty="0">
                <a:latin typeface="Calibri"/>
                <a:cs typeface="Calibri"/>
              </a:rPr>
              <a:t>exception or </a:t>
            </a:r>
            <a:r>
              <a:rPr sz="1200" dirty="0">
                <a:latin typeface="Calibri"/>
                <a:cs typeface="Calibri"/>
              </a:rPr>
              <a:t>user-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defined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exception.</a:t>
            </a:r>
            <a:endParaRPr sz="1200">
              <a:latin typeface="Calibri"/>
              <a:cs typeface="Calibri"/>
            </a:endParaRPr>
          </a:p>
          <a:p>
            <a:pPr marL="12700" marR="62865">
              <a:lnSpc>
                <a:spcPct val="100000"/>
              </a:lnSpc>
              <a:spcBef>
                <a:spcPts val="695"/>
              </a:spcBef>
            </a:pPr>
            <a:r>
              <a:rPr sz="1200" spc="-15" dirty="0">
                <a:latin typeface="Calibri"/>
                <a:cs typeface="Calibri"/>
              </a:rPr>
              <a:t>Java </a:t>
            </a:r>
            <a:r>
              <a:rPr sz="1200" spc="-5" dirty="0">
                <a:latin typeface="Calibri"/>
                <a:cs typeface="Calibri"/>
              </a:rPr>
              <a:t>custom exceptions are used to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customize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exception according to user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need.</a:t>
            </a:r>
            <a:endParaRPr sz="1200">
              <a:latin typeface="Calibri"/>
              <a:cs typeface="Calibri"/>
            </a:endParaRPr>
          </a:p>
          <a:p>
            <a:pPr marL="12700" marR="142875">
              <a:lnSpc>
                <a:spcPct val="100000"/>
              </a:lnSpc>
              <a:spcBef>
                <a:spcPts val="700"/>
              </a:spcBef>
            </a:pPr>
            <a:r>
              <a:rPr sz="1200" spc="-10" dirty="0">
                <a:latin typeface="Calibri"/>
                <a:cs typeface="Calibri"/>
              </a:rPr>
              <a:t>Java custom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exception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must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extend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Exception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6850" y="2418559"/>
            <a:ext cx="4044723" cy="16901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7720" y="2400312"/>
            <a:ext cx="3017520" cy="174802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43628" y="2426207"/>
            <a:ext cx="3961129" cy="1615440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InvalidAgeException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extends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endParaRPr sz="1200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549910">
              <a:lnSpc>
                <a:spcPct val="100000"/>
              </a:lnSpc>
              <a:spcBef>
                <a:spcPts val="30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ali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eE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tio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n(S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s)</a:t>
            </a:r>
            <a:endParaRPr sz="1200">
              <a:latin typeface="Calibri"/>
              <a:cs typeface="Calibri"/>
            </a:endParaRPr>
          </a:p>
          <a:p>
            <a:pPr marL="54991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654685">
              <a:lnSpc>
                <a:spcPct val="100000"/>
              </a:lnSpc>
              <a:spcBef>
                <a:spcPts val="3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super(s);</a:t>
            </a:r>
            <a:endParaRPr sz="1200">
              <a:latin typeface="Calibri"/>
              <a:cs typeface="Calibri"/>
            </a:endParaRPr>
          </a:p>
          <a:p>
            <a:pPr marL="371475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19039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700277"/>
              <a:ext cx="4104640" cy="3744595"/>
            </a:xfrm>
            <a:custGeom>
              <a:avLst/>
              <a:gdLst/>
              <a:ahLst/>
              <a:cxnLst/>
              <a:rect l="l" t="t" r="r" b="b"/>
              <a:pathLst>
                <a:path w="4104640" h="3744595">
                  <a:moveTo>
                    <a:pt x="0" y="3744467"/>
                  </a:moveTo>
                  <a:lnTo>
                    <a:pt x="4104132" y="3744467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374446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239776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1</a:t>
            </a:r>
            <a:r>
              <a:rPr sz="6600" dirty="0">
                <a:latin typeface="Calibri"/>
                <a:cs typeface="Calibri"/>
              </a:rPr>
              <a:t>0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0921" y="1349476"/>
            <a:ext cx="304292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55"/>
              </a:lnSpc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Write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 program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where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user-defined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400" spc="-10" dirty="0">
                <a:latin typeface="Calibri"/>
                <a:cs typeface="Calibri"/>
              </a:rPr>
              <a:t>exception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thrown.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90921" y="2081333"/>
            <a:ext cx="3274060" cy="16503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3840" indent="-231775">
              <a:lnSpc>
                <a:spcPts val="2055"/>
              </a:lnSpc>
              <a:buSzPct val="142857"/>
              <a:buAutoNum type="arabicPeriod" startAt="2"/>
              <a:tabLst>
                <a:tab pos="244475" algn="l"/>
              </a:tabLst>
            </a:pPr>
            <a:r>
              <a:rPr sz="1400" spc="-10" dirty="0">
                <a:latin typeface="Calibri"/>
                <a:cs typeface="Calibri"/>
              </a:rPr>
              <a:t>Write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10" dirty="0">
                <a:latin typeface="Calibri"/>
                <a:cs typeface="Calibri"/>
              </a:rPr>
              <a:t>program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handle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multiple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400" spc="-10" dirty="0">
                <a:latin typeface="Calibri"/>
                <a:cs typeface="Calibri"/>
              </a:rPr>
              <a:t>exceptions.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Calibri"/>
              <a:cs typeface="Calibri"/>
            </a:endParaRPr>
          </a:p>
          <a:p>
            <a:pPr marL="12700" marR="5080">
              <a:lnSpc>
                <a:spcPct val="100600"/>
              </a:lnSpc>
              <a:buSzPct val="142857"/>
              <a:buAutoNum type="arabicPeriod" startAt="3"/>
              <a:tabLst>
                <a:tab pos="244475" algn="l"/>
              </a:tabLst>
            </a:pPr>
            <a:r>
              <a:rPr sz="1400" spc="-10" dirty="0">
                <a:latin typeface="Calibri"/>
                <a:cs typeface="Calibri"/>
              </a:rPr>
              <a:t>Write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10" dirty="0">
                <a:latin typeface="Calibri"/>
                <a:cs typeface="Calibri"/>
              </a:rPr>
              <a:t>program </a:t>
            </a:r>
            <a:r>
              <a:rPr sz="1400" spc="-5" dirty="0">
                <a:latin typeface="Calibri"/>
                <a:cs typeface="Calibri"/>
              </a:rPr>
              <a:t>where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subclass and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superclass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both throw</a:t>
            </a:r>
            <a:r>
              <a:rPr sz="1400" spc="-10" dirty="0">
                <a:latin typeface="Calibri"/>
                <a:cs typeface="Calibri"/>
              </a:rPr>
              <a:t> exceptions.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Rules</a:t>
            </a:r>
            <a:r>
              <a:rPr sz="1400" spc="-10" dirty="0">
                <a:latin typeface="Calibri"/>
                <a:cs typeface="Calibri"/>
              </a:rPr>
              <a:t> for </a:t>
            </a:r>
            <a:r>
              <a:rPr sz="1400" spc="-5" dirty="0">
                <a:latin typeface="Calibri"/>
                <a:cs typeface="Calibri"/>
              </a:rPr>
              <a:t> throwing </a:t>
            </a:r>
            <a:r>
              <a:rPr sz="1400" spc="-10" dirty="0">
                <a:latin typeface="Calibri"/>
                <a:cs typeface="Calibri"/>
              </a:rPr>
              <a:t>exceptions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from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subclasses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need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be </a:t>
            </a:r>
            <a:r>
              <a:rPr sz="1400" spc="-10" dirty="0">
                <a:latin typeface="Calibri"/>
                <a:cs typeface="Calibri"/>
              </a:rPr>
              <a:t>considered.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000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636645" cy="5143500"/>
            <a:chOff x="0" y="0"/>
            <a:chExt cx="3636645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636645" cy="5143500"/>
            </a:xfrm>
            <a:custGeom>
              <a:avLst/>
              <a:gdLst/>
              <a:ahLst/>
              <a:cxnLst/>
              <a:rect l="l" t="t" r="r" b="b"/>
              <a:pathLst>
                <a:path w="3636645" h="5143500">
                  <a:moveTo>
                    <a:pt x="3636264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3636264" y="5143500"/>
                  </a:lnTo>
                  <a:lnTo>
                    <a:pt x="3636264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Assignment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641" y="1052017"/>
            <a:ext cx="64706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8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03603" y="1347216"/>
            <a:ext cx="0" cy="942975"/>
          </a:xfrm>
          <a:custGeom>
            <a:avLst/>
            <a:gdLst/>
            <a:ahLst/>
            <a:cxnLst/>
            <a:rect l="l" t="t" r="r" b="b"/>
            <a:pathLst>
              <a:path h="942975">
                <a:moveTo>
                  <a:pt x="0" y="0"/>
                </a:moveTo>
                <a:lnTo>
                  <a:pt x="0" y="942975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9148" y="449656"/>
            <a:ext cx="474980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20"/>
              </a:lnSpc>
            </a:pPr>
            <a:r>
              <a:rPr sz="1100" dirty="0">
                <a:latin typeface="Calibri"/>
                <a:cs typeface="Calibri"/>
              </a:rPr>
              <a:t>1.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program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print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occurrence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each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character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String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DevLabsAlliance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Calibri"/>
                <a:cs typeface="Calibri"/>
              </a:rPr>
              <a:t>Training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59148" y="922781"/>
            <a:ext cx="3475354" cy="3327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ts val="1220"/>
              </a:lnSpc>
              <a:spcBef>
                <a:spcPts val="120"/>
              </a:spcBef>
            </a:pPr>
            <a:r>
              <a:rPr sz="1100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.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check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if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given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string is 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palindrome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not.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Palindrome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example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: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trurt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59148" y="1381506"/>
            <a:ext cx="45554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3. </a:t>
            </a: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check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“brown”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 present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string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: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brown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fox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ran away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fast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59148" y="1701800"/>
            <a:ext cx="44831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4.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convert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String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character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array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character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array to String.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59148" y="2021840"/>
            <a:ext cx="4965700" cy="346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5.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count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repeated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occurrences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character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 a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String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print all the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repeated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characters.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59148" y="2507995"/>
            <a:ext cx="4897120" cy="17659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ts val="1230"/>
              </a:lnSpc>
              <a:spcBef>
                <a:spcPts val="110"/>
              </a:spcBef>
              <a:buSzPct val="110000"/>
              <a:buAutoNum type="arabicPeriod" startAt="6"/>
              <a:tabLst>
                <a:tab pos="151765" algn="l"/>
              </a:tabLst>
            </a:pP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throw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NumberFormatException</a:t>
            </a:r>
            <a:r>
              <a:rPr sz="1000" spc="5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handle it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appropriately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with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proper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message.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50"/>
              </a:lnSpc>
            </a:pPr>
            <a:r>
              <a:rPr sz="1000" spc="-5" dirty="0">
                <a:latin typeface="Calibri"/>
                <a:cs typeface="Calibri"/>
              </a:rPr>
              <a:t>If you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pass invalid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input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parseInt(str),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this exception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will</a:t>
            </a:r>
            <a:r>
              <a:rPr sz="1000" dirty="0">
                <a:latin typeface="Calibri"/>
                <a:cs typeface="Calibri"/>
              </a:rPr>
              <a:t> be </a:t>
            </a:r>
            <a:r>
              <a:rPr sz="1000" spc="-5" dirty="0">
                <a:latin typeface="Calibri"/>
                <a:cs typeface="Calibri"/>
              </a:rPr>
              <a:t>thrown.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50">
              <a:latin typeface="Calibri"/>
              <a:cs typeface="Calibri"/>
            </a:endParaRPr>
          </a:p>
          <a:p>
            <a:pPr marL="151130" indent="-139065">
              <a:lnSpc>
                <a:spcPct val="100000"/>
              </a:lnSpc>
              <a:buSzPct val="110000"/>
              <a:buAutoNum type="arabicPeriod" startAt="7"/>
              <a:tabLst>
                <a:tab pos="151765" algn="l"/>
              </a:tabLst>
            </a:pP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where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method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declares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that it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throws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ArithmeticException.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rabicPeriod" startAt="7"/>
            </a:pPr>
            <a:endParaRPr sz="950">
              <a:latin typeface="Calibri"/>
              <a:cs typeface="Calibri"/>
            </a:endParaRPr>
          </a:p>
          <a:p>
            <a:pPr marL="154305" indent="-142240">
              <a:lnSpc>
                <a:spcPct val="100000"/>
              </a:lnSpc>
              <a:buSzPct val="110000"/>
              <a:buAutoNum type="arabicPeriod" startAt="7"/>
              <a:tabLst>
                <a:tab pos="154940" algn="l"/>
              </a:tabLst>
            </a:pP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program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with nested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try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blocks.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AutoNum type="arabicPeriod" startAt="7"/>
            </a:pPr>
            <a:endParaRPr sz="950">
              <a:latin typeface="Calibri"/>
              <a:cs typeface="Calibri"/>
            </a:endParaRPr>
          </a:p>
          <a:p>
            <a:pPr marL="151130" indent="-139065">
              <a:lnSpc>
                <a:spcPct val="100000"/>
              </a:lnSpc>
              <a:buSzPct val="110000"/>
              <a:buAutoNum type="arabicPeriod" startAt="7"/>
              <a:tabLst>
                <a:tab pos="151765" algn="l"/>
              </a:tabLst>
            </a:pPr>
            <a:r>
              <a:rPr sz="1000" spc="-5" dirty="0">
                <a:latin typeface="Calibri"/>
                <a:cs typeface="Calibri"/>
              </a:rPr>
              <a:t>Write 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re-throw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exception.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(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throw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inside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catch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block)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rabicPeriod" startAt="7"/>
            </a:pPr>
            <a:endParaRPr sz="950">
              <a:latin typeface="Calibri"/>
              <a:cs typeface="Calibri"/>
            </a:endParaRPr>
          </a:p>
          <a:p>
            <a:pPr marL="220979" indent="-208915">
              <a:lnSpc>
                <a:spcPct val="100000"/>
              </a:lnSpc>
              <a:buSzPct val="110000"/>
              <a:buAutoNum type="arabicPeriod" startAt="7"/>
              <a:tabLst>
                <a:tab pos="221615" algn="l"/>
              </a:tabLst>
            </a:pP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program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where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you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pass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argument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while throwing an exception.</a:t>
            </a:r>
            <a:endParaRPr sz="1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2044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780539"/>
            <a:chOff x="0" y="0"/>
            <a:chExt cx="9144000" cy="178053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780539"/>
            </a:xfrm>
            <a:custGeom>
              <a:avLst/>
              <a:gdLst/>
              <a:ahLst/>
              <a:cxnLst/>
              <a:rect l="l" t="t" r="r" b="b"/>
              <a:pathLst>
                <a:path w="9144000" h="1780539">
                  <a:moveTo>
                    <a:pt x="9144000" y="0"/>
                  </a:moveTo>
                  <a:lnTo>
                    <a:pt x="0" y="0"/>
                  </a:lnTo>
                  <a:lnTo>
                    <a:pt x="0" y="1780032"/>
                  </a:lnTo>
                  <a:lnTo>
                    <a:pt x="9144000" y="1780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4647" y="1876425"/>
            <a:ext cx="90678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i="1" spc="-5" dirty="0">
                <a:latin typeface="Calibri"/>
                <a:cs typeface="Calibri"/>
              </a:rPr>
              <a:t>File:</a:t>
            </a:r>
            <a:r>
              <a:rPr sz="800" b="1" i="1" spc="-40" dirty="0">
                <a:latin typeface="Calibri"/>
                <a:cs typeface="Calibri"/>
              </a:rPr>
              <a:t> </a:t>
            </a:r>
            <a:r>
              <a:rPr sz="800" b="1" i="1" spc="-5" dirty="0">
                <a:latin typeface="Calibri"/>
                <a:cs typeface="Calibri"/>
              </a:rPr>
              <a:t>HelloWorld.java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647" y="1996211"/>
            <a:ext cx="2578100" cy="1888489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public</a:t>
            </a:r>
            <a:r>
              <a:rPr sz="1000" i="1" spc="-3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class</a:t>
            </a:r>
            <a:r>
              <a:rPr sz="1000" i="1" spc="-2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HelloWorld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75"/>
              </a:spcBef>
            </a:pP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public</a:t>
            </a:r>
            <a:r>
              <a:rPr sz="1000" i="1" spc="-2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static void</a:t>
            </a:r>
            <a:r>
              <a:rPr sz="1000" i="1" spc="-1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main(String[]</a:t>
            </a:r>
            <a:r>
              <a:rPr sz="1000" i="1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args)</a:t>
            </a:r>
            <a:endParaRPr sz="1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80"/>
              </a:spcBef>
            </a:pP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290"/>
              </a:spcBef>
            </a:pP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S</a:t>
            </a:r>
            <a:r>
              <a:rPr sz="1000" i="1" spc="-10" dirty="0">
                <a:solidFill>
                  <a:srgbClr val="0000CC"/>
                </a:solidFill>
                <a:latin typeface="Calibri"/>
                <a:cs typeface="Calibri"/>
              </a:rPr>
              <a:t>y</a:t>
            </a:r>
            <a:r>
              <a:rPr sz="1000" i="1" spc="-15" dirty="0">
                <a:solidFill>
                  <a:srgbClr val="0000CC"/>
                </a:solidFill>
                <a:latin typeface="Calibri"/>
                <a:cs typeface="Calibri"/>
              </a:rPr>
              <a:t>s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t</a:t>
            </a:r>
            <a:r>
              <a:rPr sz="1000" i="1" dirty="0">
                <a:solidFill>
                  <a:srgbClr val="0000CC"/>
                </a:solidFill>
                <a:latin typeface="Calibri"/>
                <a:cs typeface="Calibri"/>
              </a:rPr>
              <a:t>e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m</a:t>
            </a:r>
            <a:r>
              <a:rPr sz="1000" i="1" spc="-10" dirty="0">
                <a:solidFill>
                  <a:srgbClr val="0000CC"/>
                </a:solidFill>
                <a:latin typeface="Calibri"/>
                <a:cs typeface="Calibri"/>
              </a:rPr>
              <a:t>.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out.p</a:t>
            </a:r>
            <a:r>
              <a:rPr sz="1000" i="1" spc="-15" dirty="0">
                <a:solidFill>
                  <a:srgbClr val="0000CC"/>
                </a:solidFill>
                <a:latin typeface="Calibri"/>
                <a:cs typeface="Calibri"/>
              </a:rPr>
              <a:t>r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intl</a:t>
            </a:r>
            <a:r>
              <a:rPr sz="1000" i="1" spc="5" dirty="0">
                <a:solidFill>
                  <a:srgbClr val="0000CC"/>
                </a:solidFill>
                <a:latin typeface="Calibri"/>
                <a:cs typeface="Calibri"/>
              </a:rPr>
              <a:t>n</a:t>
            </a:r>
            <a:r>
              <a:rPr sz="1000" i="1" spc="-10" dirty="0">
                <a:solidFill>
                  <a:srgbClr val="0000CC"/>
                </a:solidFill>
                <a:latin typeface="Calibri"/>
                <a:cs typeface="Calibri"/>
              </a:rPr>
              <a:t>(</a:t>
            </a:r>
            <a:r>
              <a:rPr sz="1000" i="1" spc="-15" dirty="0">
                <a:solidFill>
                  <a:srgbClr val="0000CC"/>
                </a:solidFill>
                <a:latin typeface="Calibri"/>
                <a:cs typeface="Calibri"/>
              </a:rPr>
              <a:t>"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Hello,</a:t>
            </a:r>
            <a:r>
              <a:rPr sz="1000" i="1" spc="-4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000" i="1" spc="-10" dirty="0">
                <a:solidFill>
                  <a:srgbClr val="0000CC"/>
                </a:solidFill>
                <a:latin typeface="Calibri"/>
                <a:cs typeface="Calibri"/>
              </a:rPr>
              <a:t>w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o</a:t>
            </a:r>
            <a:r>
              <a:rPr sz="1000" i="1" spc="-15" dirty="0">
                <a:solidFill>
                  <a:srgbClr val="0000CC"/>
                </a:solidFill>
                <a:latin typeface="Calibri"/>
                <a:cs typeface="Calibri"/>
              </a:rPr>
              <a:t>r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ld!");</a:t>
            </a:r>
            <a:endParaRPr sz="1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75"/>
              </a:spcBef>
            </a:pP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050" b="1" dirty="0">
                <a:latin typeface="Calibri"/>
                <a:cs typeface="Calibri"/>
              </a:rPr>
              <a:t>C</a:t>
            </a:r>
            <a:r>
              <a:rPr sz="1050" b="1" spc="-5" dirty="0">
                <a:latin typeface="Calibri"/>
                <a:cs typeface="Calibri"/>
              </a:rPr>
              <a:t>o</a:t>
            </a:r>
            <a:r>
              <a:rPr sz="1050" b="1" dirty="0">
                <a:latin typeface="Calibri"/>
                <a:cs typeface="Calibri"/>
              </a:rPr>
              <a:t>mpiling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the</a:t>
            </a:r>
            <a:r>
              <a:rPr sz="1050" b="1" spc="-20" dirty="0">
                <a:latin typeface="Calibri"/>
                <a:cs typeface="Calibri"/>
              </a:rPr>
              <a:t> </a:t>
            </a:r>
            <a:r>
              <a:rPr sz="1050" b="1" spc="-5" dirty="0">
                <a:latin typeface="Calibri"/>
                <a:cs typeface="Calibri"/>
              </a:rPr>
              <a:t>f</a:t>
            </a:r>
            <a:r>
              <a:rPr sz="1050" b="1" dirty="0">
                <a:latin typeface="Calibri"/>
                <a:cs typeface="Calibri"/>
              </a:rPr>
              <a:t>ile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Eclipse</a:t>
            </a:r>
            <a:r>
              <a:rPr sz="1000" spc="-5" dirty="0">
                <a:latin typeface="Calibri"/>
                <a:cs typeface="Calibri"/>
              </a:rPr>
              <a:t>: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save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file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Command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Prompt</a:t>
            </a:r>
            <a:r>
              <a:rPr sz="1000" spc="-5" dirty="0">
                <a:latin typeface="Calibri"/>
                <a:cs typeface="Calibri"/>
              </a:rPr>
              <a:t>: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javac HelloWorld.java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647" y="4043688"/>
            <a:ext cx="1899920" cy="5619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50" b="1" dirty="0">
                <a:latin typeface="Calibri"/>
                <a:cs typeface="Calibri"/>
              </a:rPr>
              <a:t>Executing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the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spc="-5" dirty="0">
                <a:latin typeface="Calibri"/>
                <a:cs typeface="Calibri"/>
              </a:rPr>
              <a:t>program</a:t>
            </a:r>
            <a:endParaRPr sz="1050">
              <a:latin typeface="Calibri"/>
              <a:cs typeface="Calibri"/>
            </a:endParaRPr>
          </a:p>
          <a:p>
            <a:pPr marL="12700" marR="5080">
              <a:lnSpc>
                <a:spcPct val="114999"/>
              </a:lnSpc>
            </a:pPr>
            <a:r>
              <a:rPr sz="1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Eclipse</a:t>
            </a:r>
            <a:r>
              <a:rPr sz="1000" spc="-5" dirty="0">
                <a:latin typeface="Calibri"/>
                <a:cs typeface="Calibri"/>
              </a:rPr>
              <a:t>: R-click, Run As Java Program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Command</a:t>
            </a:r>
            <a:r>
              <a:rPr sz="1000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prompt</a:t>
            </a:r>
            <a:r>
              <a:rPr sz="1000" spc="-5" dirty="0">
                <a:latin typeface="Calibri"/>
                <a:cs typeface="Calibri"/>
              </a:rPr>
              <a:t>:</a:t>
            </a:r>
            <a:r>
              <a:rPr sz="1000" spc="-10" dirty="0">
                <a:latin typeface="Calibri"/>
                <a:cs typeface="Calibri"/>
              </a:rPr>
              <a:t> java </a:t>
            </a:r>
            <a:r>
              <a:rPr sz="1000" spc="-5" dirty="0">
                <a:latin typeface="Calibri"/>
                <a:cs typeface="Calibri"/>
              </a:rPr>
              <a:t>HelloWorld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36563" y="4242612"/>
            <a:ext cx="220853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Calibri"/>
                <a:cs typeface="Calibri"/>
              </a:rPr>
              <a:t>There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no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use</a:t>
            </a:r>
            <a:r>
              <a:rPr sz="1050" dirty="0">
                <a:latin typeface="Calibri"/>
                <a:cs typeface="Calibri"/>
              </a:rPr>
              <a:t> of </a:t>
            </a:r>
            <a:r>
              <a:rPr sz="1050" spc="-5" dirty="0">
                <a:latin typeface="Calibri"/>
                <a:cs typeface="Calibri"/>
              </a:rPr>
              <a:t>returning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any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 </a:t>
            </a:r>
            <a:r>
              <a:rPr sz="1050" spc="-2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JVM,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who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actually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invokes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this method.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162560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/>
              <a:t>Getting  Started</a:t>
            </a:r>
          </a:p>
        </p:txBody>
      </p:sp>
      <p:sp>
        <p:nvSpPr>
          <p:cNvPr id="10" name="object 10"/>
          <p:cNvSpPr/>
          <p:nvPr/>
        </p:nvSpPr>
        <p:spPr>
          <a:xfrm>
            <a:off x="3853434" y="2140457"/>
            <a:ext cx="0" cy="2418080"/>
          </a:xfrm>
          <a:custGeom>
            <a:avLst/>
            <a:gdLst/>
            <a:ahLst/>
            <a:cxnLst/>
            <a:rect l="l" t="t" r="r" b="b"/>
            <a:pathLst>
              <a:path h="2418079">
                <a:moveTo>
                  <a:pt x="0" y="0"/>
                </a:moveTo>
                <a:lnTo>
                  <a:pt x="0" y="241758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4066032" y="1856710"/>
            <a:ext cx="2848610" cy="2983230"/>
            <a:chOff x="4066032" y="1856710"/>
            <a:chExt cx="2848610" cy="298323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5945" y="2412301"/>
              <a:ext cx="1941607" cy="18718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6032" y="2342349"/>
              <a:ext cx="2194814" cy="219633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362450" y="2638806"/>
              <a:ext cx="1419225" cy="1420495"/>
            </a:xfrm>
            <a:custGeom>
              <a:avLst/>
              <a:gdLst/>
              <a:ahLst/>
              <a:cxnLst/>
              <a:rect l="l" t="t" r="r" b="b"/>
              <a:pathLst>
                <a:path w="1419225" h="1420495">
                  <a:moveTo>
                    <a:pt x="709422" y="0"/>
                  </a:moveTo>
                  <a:lnTo>
                    <a:pt x="660851" y="1638"/>
                  </a:lnTo>
                  <a:lnTo>
                    <a:pt x="613159" y="6484"/>
                  </a:lnTo>
                  <a:lnTo>
                    <a:pt x="566451" y="14430"/>
                  </a:lnTo>
                  <a:lnTo>
                    <a:pt x="520832" y="25371"/>
                  </a:lnTo>
                  <a:lnTo>
                    <a:pt x="476408" y="39202"/>
                  </a:lnTo>
                  <a:lnTo>
                    <a:pt x="433286" y="55816"/>
                  </a:lnTo>
                  <a:lnTo>
                    <a:pt x="391570" y="75108"/>
                  </a:lnTo>
                  <a:lnTo>
                    <a:pt x="351366" y="96971"/>
                  </a:lnTo>
                  <a:lnTo>
                    <a:pt x="312780" y="121300"/>
                  </a:lnTo>
                  <a:lnTo>
                    <a:pt x="275918" y="147990"/>
                  </a:lnTo>
                  <a:lnTo>
                    <a:pt x="240885" y="176933"/>
                  </a:lnTo>
                  <a:lnTo>
                    <a:pt x="207787" y="208025"/>
                  </a:lnTo>
                  <a:lnTo>
                    <a:pt x="176730" y="241160"/>
                  </a:lnTo>
                  <a:lnTo>
                    <a:pt x="147819" y="276232"/>
                  </a:lnTo>
                  <a:lnTo>
                    <a:pt x="121160" y="313134"/>
                  </a:lnTo>
                  <a:lnTo>
                    <a:pt x="96858" y="351761"/>
                  </a:lnTo>
                  <a:lnTo>
                    <a:pt x="75020" y="392008"/>
                  </a:lnTo>
                  <a:lnTo>
                    <a:pt x="55751" y="433768"/>
                  </a:lnTo>
                  <a:lnTo>
                    <a:pt x="39156" y="476936"/>
                  </a:lnTo>
                  <a:lnTo>
                    <a:pt x="25341" y="521405"/>
                  </a:lnTo>
                  <a:lnTo>
                    <a:pt x="14413" y="567070"/>
                  </a:lnTo>
                  <a:lnTo>
                    <a:pt x="6476" y="613826"/>
                  </a:lnTo>
                  <a:lnTo>
                    <a:pt x="1636" y="661565"/>
                  </a:lnTo>
                  <a:lnTo>
                    <a:pt x="0" y="710183"/>
                  </a:lnTo>
                  <a:lnTo>
                    <a:pt x="1636" y="758802"/>
                  </a:lnTo>
                  <a:lnTo>
                    <a:pt x="6476" y="806541"/>
                  </a:lnTo>
                  <a:lnTo>
                    <a:pt x="14413" y="853297"/>
                  </a:lnTo>
                  <a:lnTo>
                    <a:pt x="25341" y="898962"/>
                  </a:lnTo>
                  <a:lnTo>
                    <a:pt x="39156" y="943431"/>
                  </a:lnTo>
                  <a:lnTo>
                    <a:pt x="55751" y="986599"/>
                  </a:lnTo>
                  <a:lnTo>
                    <a:pt x="75020" y="1028359"/>
                  </a:lnTo>
                  <a:lnTo>
                    <a:pt x="96858" y="1068606"/>
                  </a:lnTo>
                  <a:lnTo>
                    <a:pt x="121160" y="1107233"/>
                  </a:lnTo>
                  <a:lnTo>
                    <a:pt x="147819" y="1144135"/>
                  </a:lnTo>
                  <a:lnTo>
                    <a:pt x="176730" y="1179207"/>
                  </a:lnTo>
                  <a:lnTo>
                    <a:pt x="207787" y="1212342"/>
                  </a:lnTo>
                  <a:lnTo>
                    <a:pt x="240885" y="1243434"/>
                  </a:lnTo>
                  <a:lnTo>
                    <a:pt x="275918" y="1272377"/>
                  </a:lnTo>
                  <a:lnTo>
                    <a:pt x="312780" y="1299067"/>
                  </a:lnTo>
                  <a:lnTo>
                    <a:pt x="351366" y="1323396"/>
                  </a:lnTo>
                  <a:lnTo>
                    <a:pt x="391570" y="1345259"/>
                  </a:lnTo>
                  <a:lnTo>
                    <a:pt x="433286" y="1364551"/>
                  </a:lnTo>
                  <a:lnTo>
                    <a:pt x="476408" y="1381165"/>
                  </a:lnTo>
                  <a:lnTo>
                    <a:pt x="520832" y="1394996"/>
                  </a:lnTo>
                  <a:lnTo>
                    <a:pt x="566451" y="1405937"/>
                  </a:lnTo>
                  <a:lnTo>
                    <a:pt x="613159" y="1413883"/>
                  </a:lnTo>
                  <a:lnTo>
                    <a:pt x="660851" y="1418729"/>
                  </a:lnTo>
                  <a:lnTo>
                    <a:pt x="709422" y="1420368"/>
                  </a:lnTo>
                  <a:lnTo>
                    <a:pt x="757992" y="1418729"/>
                  </a:lnTo>
                  <a:lnTo>
                    <a:pt x="805684" y="1413883"/>
                  </a:lnTo>
                  <a:lnTo>
                    <a:pt x="852392" y="1405937"/>
                  </a:lnTo>
                  <a:lnTo>
                    <a:pt x="898011" y="1394996"/>
                  </a:lnTo>
                  <a:lnTo>
                    <a:pt x="942435" y="1381165"/>
                  </a:lnTo>
                  <a:lnTo>
                    <a:pt x="985557" y="1364551"/>
                  </a:lnTo>
                  <a:lnTo>
                    <a:pt x="1027273" y="1345259"/>
                  </a:lnTo>
                  <a:lnTo>
                    <a:pt x="1067477" y="1323396"/>
                  </a:lnTo>
                  <a:lnTo>
                    <a:pt x="1106063" y="1299067"/>
                  </a:lnTo>
                  <a:lnTo>
                    <a:pt x="1142925" y="1272377"/>
                  </a:lnTo>
                  <a:lnTo>
                    <a:pt x="1177958" y="1243434"/>
                  </a:lnTo>
                  <a:lnTo>
                    <a:pt x="1211056" y="1212342"/>
                  </a:lnTo>
                  <a:lnTo>
                    <a:pt x="1242113" y="1179207"/>
                  </a:lnTo>
                  <a:lnTo>
                    <a:pt x="1271024" y="1144135"/>
                  </a:lnTo>
                  <a:lnTo>
                    <a:pt x="1297683" y="1107233"/>
                  </a:lnTo>
                  <a:lnTo>
                    <a:pt x="1321985" y="1068606"/>
                  </a:lnTo>
                  <a:lnTo>
                    <a:pt x="1343823" y="1028359"/>
                  </a:lnTo>
                  <a:lnTo>
                    <a:pt x="1363092" y="986599"/>
                  </a:lnTo>
                  <a:lnTo>
                    <a:pt x="1379687" y="943431"/>
                  </a:lnTo>
                  <a:lnTo>
                    <a:pt x="1393502" y="898962"/>
                  </a:lnTo>
                  <a:lnTo>
                    <a:pt x="1404430" y="853297"/>
                  </a:lnTo>
                  <a:lnTo>
                    <a:pt x="1412367" y="806541"/>
                  </a:lnTo>
                  <a:lnTo>
                    <a:pt x="1417207" y="758802"/>
                  </a:lnTo>
                  <a:lnTo>
                    <a:pt x="1418844" y="710183"/>
                  </a:lnTo>
                  <a:lnTo>
                    <a:pt x="1417207" y="661565"/>
                  </a:lnTo>
                  <a:lnTo>
                    <a:pt x="1412367" y="613826"/>
                  </a:lnTo>
                  <a:lnTo>
                    <a:pt x="1404430" y="567070"/>
                  </a:lnTo>
                  <a:lnTo>
                    <a:pt x="1393502" y="521405"/>
                  </a:lnTo>
                  <a:lnTo>
                    <a:pt x="1379687" y="476936"/>
                  </a:lnTo>
                  <a:lnTo>
                    <a:pt x="1363092" y="433768"/>
                  </a:lnTo>
                  <a:lnTo>
                    <a:pt x="1343823" y="392008"/>
                  </a:lnTo>
                  <a:lnTo>
                    <a:pt x="1321985" y="351761"/>
                  </a:lnTo>
                  <a:lnTo>
                    <a:pt x="1297683" y="313134"/>
                  </a:lnTo>
                  <a:lnTo>
                    <a:pt x="1271024" y="276232"/>
                  </a:lnTo>
                  <a:lnTo>
                    <a:pt x="1242113" y="241160"/>
                  </a:lnTo>
                  <a:lnTo>
                    <a:pt x="1211056" y="208025"/>
                  </a:lnTo>
                  <a:lnTo>
                    <a:pt x="1177958" y="176933"/>
                  </a:lnTo>
                  <a:lnTo>
                    <a:pt x="1142925" y="147990"/>
                  </a:lnTo>
                  <a:lnTo>
                    <a:pt x="1106063" y="121300"/>
                  </a:lnTo>
                  <a:lnTo>
                    <a:pt x="1067477" y="96971"/>
                  </a:lnTo>
                  <a:lnTo>
                    <a:pt x="1027273" y="75108"/>
                  </a:lnTo>
                  <a:lnTo>
                    <a:pt x="985557" y="55816"/>
                  </a:lnTo>
                  <a:lnTo>
                    <a:pt x="942435" y="39202"/>
                  </a:lnTo>
                  <a:lnTo>
                    <a:pt x="898011" y="25371"/>
                  </a:lnTo>
                  <a:lnTo>
                    <a:pt x="852392" y="14430"/>
                  </a:lnTo>
                  <a:lnTo>
                    <a:pt x="805684" y="6484"/>
                  </a:lnTo>
                  <a:lnTo>
                    <a:pt x="757992" y="1638"/>
                  </a:lnTo>
                  <a:lnTo>
                    <a:pt x="709422" y="0"/>
                  </a:lnTo>
                  <a:close/>
                </a:path>
              </a:pathLst>
            </a:custGeom>
            <a:solidFill>
              <a:srgbClr val="EFED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62450" y="2638806"/>
              <a:ext cx="1419225" cy="1420495"/>
            </a:xfrm>
            <a:custGeom>
              <a:avLst/>
              <a:gdLst/>
              <a:ahLst/>
              <a:cxnLst/>
              <a:rect l="l" t="t" r="r" b="b"/>
              <a:pathLst>
                <a:path w="1419225" h="1420495">
                  <a:moveTo>
                    <a:pt x="0" y="710183"/>
                  </a:moveTo>
                  <a:lnTo>
                    <a:pt x="1636" y="661565"/>
                  </a:lnTo>
                  <a:lnTo>
                    <a:pt x="6476" y="613826"/>
                  </a:lnTo>
                  <a:lnTo>
                    <a:pt x="14413" y="567070"/>
                  </a:lnTo>
                  <a:lnTo>
                    <a:pt x="25341" y="521405"/>
                  </a:lnTo>
                  <a:lnTo>
                    <a:pt x="39156" y="476936"/>
                  </a:lnTo>
                  <a:lnTo>
                    <a:pt x="55751" y="433768"/>
                  </a:lnTo>
                  <a:lnTo>
                    <a:pt x="75020" y="392008"/>
                  </a:lnTo>
                  <a:lnTo>
                    <a:pt x="96858" y="351761"/>
                  </a:lnTo>
                  <a:lnTo>
                    <a:pt x="121160" y="313134"/>
                  </a:lnTo>
                  <a:lnTo>
                    <a:pt x="147819" y="276232"/>
                  </a:lnTo>
                  <a:lnTo>
                    <a:pt x="176730" y="241160"/>
                  </a:lnTo>
                  <a:lnTo>
                    <a:pt x="207787" y="208025"/>
                  </a:lnTo>
                  <a:lnTo>
                    <a:pt x="240885" y="176933"/>
                  </a:lnTo>
                  <a:lnTo>
                    <a:pt x="275918" y="147990"/>
                  </a:lnTo>
                  <a:lnTo>
                    <a:pt x="312780" y="121300"/>
                  </a:lnTo>
                  <a:lnTo>
                    <a:pt x="351366" y="96971"/>
                  </a:lnTo>
                  <a:lnTo>
                    <a:pt x="391570" y="75108"/>
                  </a:lnTo>
                  <a:lnTo>
                    <a:pt x="433286" y="55816"/>
                  </a:lnTo>
                  <a:lnTo>
                    <a:pt x="476408" y="39202"/>
                  </a:lnTo>
                  <a:lnTo>
                    <a:pt x="520832" y="25371"/>
                  </a:lnTo>
                  <a:lnTo>
                    <a:pt x="566451" y="14430"/>
                  </a:lnTo>
                  <a:lnTo>
                    <a:pt x="613159" y="6484"/>
                  </a:lnTo>
                  <a:lnTo>
                    <a:pt x="660851" y="1638"/>
                  </a:lnTo>
                  <a:lnTo>
                    <a:pt x="709422" y="0"/>
                  </a:lnTo>
                  <a:lnTo>
                    <a:pt x="757992" y="1638"/>
                  </a:lnTo>
                  <a:lnTo>
                    <a:pt x="805684" y="6484"/>
                  </a:lnTo>
                  <a:lnTo>
                    <a:pt x="852392" y="14430"/>
                  </a:lnTo>
                  <a:lnTo>
                    <a:pt x="898011" y="25371"/>
                  </a:lnTo>
                  <a:lnTo>
                    <a:pt x="942435" y="39202"/>
                  </a:lnTo>
                  <a:lnTo>
                    <a:pt x="985557" y="55816"/>
                  </a:lnTo>
                  <a:lnTo>
                    <a:pt x="1027273" y="75108"/>
                  </a:lnTo>
                  <a:lnTo>
                    <a:pt x="1067477" y="96971"/>
                  </a:lnTo>
                  <a:lnTo>
                    <a:pt x="1106063" y="121300"/>
                  </a:lnTo>
                  <a:lnTo>
                    <a:pt x="1142925" y="147990"/>
                  </a:lnTo>
                  <a:lnTo>
                    <a:pt x="1177958" y="176933"/>
                  </a:lnTo>
                  <a:lnTo>
                    <a:pt x="1211056" y="208025"/>
                  </a:lnTo>
                  <a:lnTo>
                    <a:pt x="1242113" y="241160"/>
                  </a:lnTo>
                  <a:lnTo>
                    <a:pt x="1271024" y="276232"/>
                  </a:lnTo>
                  <a:lnTo>
                    <a:pt x="1297683" y="313134"/>
                  </a:lnTo>
                  <a:lnTo>
                    <a:pt x="1321985" y="351761"/>
                  </a:lnTo>
                  <a:lnTo>
                    <a:pt x="1343823" y="392008"/>
                  </a:lnTo>
                  <a:lnTo>
                    <a:pt x="1363092" y="433768"/>
                  </a:lnTo>
                  <a:lnTo>
                    <a:pt x="1379687" y="476936"/>
                  </a:lnTo>
                  <a:lnTo>
                    <a:pt x="1393502" y="521405"/>
                  </a:lnTo>
                  <a:lnTo>
                    <a:pt x="1404430" y="567070"/>
                  </a:lnTo>
                  <a:lnTo>
                    <a:pt x="1412367" y="613826"/>
                  </a:lnTo>
                  <a:lnTo>
                    <a:pt x="1417207" y="661565"/>
                  </a:lnTo>
                  <a:lnTo>
                    <a:pt x="1418844" y="710183"/>
                  </a:lnTo>
                  <a:lnTo>
                    <a:pt x="1417207" y="758802"/>
                  </a:lnTo>
                  <a:lnTo>
                    <a:pt x="1412367" y="806541"/>
                  </a:lnTo>
                  <a:lnTo>
                    <a:pt x="1404430" y="853297"/>
                  </a:lnTo>
                  <a:lnTo>
                    <a:pt x="1393502" y="898962"/>
                  </a:lnTo>
                  <a:lnTo>
                    <a:pt x="1379687" y="943431"/>
                  </a:lnTo>
                  <a:lnTo>
                    <a:pt x="1363092" y="986599"/>
                  </a:lnTo>
                  <a:lnTo>
                    <a:pt x="1343823" y="1028359"/>
                  </a:lnTo>
                  <a:lnTo>
                    <a:pt x="1321985" y="1068606"/>
                  </a:lnTo>
                  <a:lnTo>
                    <a:pt x="1297683" y="1107233"/>
                  </a:lnTo>
                  <a:lnTo>
                    <a:pt x="1271024" y="1144135"/>
                  </a:lnTo>
                  <a:lnTo>
                    <a:pt x="1242113" y="1179207"/>
                  </a:lnTo>
                  <a:lnTo>
                    <a:pt x="1211056" y="1212342"/>
                  </a:lnTo>
                  <a:lnTo>
                    <a:pt x="1177958" y="1243434"/>
                  </a:lnTo>
                  <a:lnTo>
                    <a:pt x="1142925" y="1272377"/>
                  </a:lnTo>
                  <a:lnTo>
                    <a:pt x="1106063" y="1299067"/>
                  </a:lnTo>
                  <a:lnTo>
                    <a:pt x="1067477" y="1323396"/>
                  </a:lnTo>
                  <a:lnTo>
                    <a:pt x="1027273" y="1345259"/>
                  </a:lnTo>
                  <a:lnTo>
                    <a:pt x="985557" y="1364551"/>
                  </a:lnTo>
                  <a:lnTo>
                    <a:pt x="942435" y="1381165"/>
                  </a:lnTo>
                  <a:lnTo>
                    <a:pt x="898011" y="1394996"/>
                  </a:lnTo>
                  <a:lnTo>
                    <a:pt x="852392" y="1405937"/>
                  </a:lnTo>
                  <a:lnTo>
                    <a:pt x="805684" y="1413883"/>
                  </a:lnTo>
                  <a:lnTo>
                    <a:pt x="757992" y="1418729"/>
                  </a:lnTo>
                  <a:lnTo>
                    <a:pt x="709422" y="1420368"/>
                  </a:lnTo>
                  <a:lnTo>
                    <a:pt x="660851" y="1418729"/>
                  </a:lnTo>
                  <a:lnTo>
                    <a:pt x="613159" y="1413883"/>
                  </a:lnTo>
                  <a:lnTo>
                    <a:pt x="566451" y="1405937"/>
                  </a:lnTo>
                  <a:lnTo>
                    <a:pt x="520832" y="1394996"/>
                  </a:lnTo>
                  <a:lnTo>
                    <a:pt x="476408" y="1381165"/>
                  </a:lnTo>
                  <a:lnTo>
                    <a:pt x="433286" y="1364551"/>
                  </a:lnTo>
                  <a:lnTo>
                    <a:pt x="391570" y="1345259"/>
                  </a:lnTo>
                  <a:lnTo>
                    <a:pt x="351366" y="1323396"/>
                  </a:lnTo>
                  <a:lnTo>
                    <a:pt x="312780" y="1299067"/>
                  </a:lnTo>
                  <a:lnTo>
                    <a:pt x="275918" y="1272377"/>
                  </a:lnTo>
                  <a:lnTo>
                    <a:pt x="240885" y="1243434"/>
                  </a:lnTo>
                  <a:lnTo>
                    <a:pt x="207787" y="1212342"/>
                  </a:lnTo>
                  <a:lnTo>
                    <a:pt x="176730" y="1179207"/>
                  </a:lnTo>
                  <a:lnTo>
                    <a:pt x="147819" y="1144135"/>
                  </a:lnTo>
                  <a:lnTo>
                    <a:pt x="121160" y="1107233"/>
                  </a:lnTo>
                  <a:lnTo>
                    <a:pt x="96858" y="1068606"/>
                  </a:lnTo>
                  <a:lnTo>
                    <a:pt x="75020" y="1028359"/>
                  </a:lnTo>
                  <a:lnTo>
                    <a:pt x="55751" y="986599"/>
                  </a:lnTo>
                  <a:lnTo>
                    <a:pt x="39156" y="943431"/>
                  </a:lnTo>
                  <a:lnTo>
                    <a:pt x="25341" y="898962"/>
                  </a:lnTo>
                  <a:lnTo>
                    <a:pt x="14413" y="853297"/>
                  </a:lnTo>
                  <a:lnTo>
                    <a:pt x="6476" y="806541"/>
                  </a:lnTo>
                  <a:lnTo>
                    <a:pt x="1636" y="758802"/>
                  </a:lnTo>
                  <a:lnTo>
                    <a:pt x="0" y="710183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32576" y="3009900"/>
              <a:ext cx="782320" cy="676910"/>
            </a:xfrm>
            <a:custGeom>
              <a:avLst/>
              <a:gdLst/>
              <a:ahLst/>
              <a:cxnLst/>
              <a:rect l="l" t="t" r="r" b="b"/>
              <a:pathLst>
                <a:path w="782320" h="676910">
                  <a:moveTo>
                    <a:pt x="445516" y="0"/>
                  </a:moveTo>
                  <a:lnTo>
                    <a:pt x="397294" y="3405"/>
                  </a:lnTo>
                  <a:lnTo>
                    <a:pt x="351225" y="13315"/>
                  </a:lnTo>
                  <a:lnTo>
                    <a:pt x="307752" y="29269"/>
                  </a:lnTo>
                  <a:lnTo>
                    <a:pt x="267321" y="50808"/>
                  </a:lnTo>
                  <a:lnTo>
                    <a:pt x="230378" y="77469"/>
                  </a:lnTo>
                  <a:lnTo>
                    <a:pt x="197366" y="108795"/>
                  </a:lnTo>
                  <a:lnTo>
                    <a:pt x="168731" y="144323"/>
                  </a:lnTo>
                  <a:lnTo>
                    <a:pt x="144918" y="183595"/>
                  </a:lnTo>
                  <a:lnTo>
                    <a:pt x="126372" y="226149"/>
                  </a:lnTo>
                  <a:lnTo>
                    <a:pt x="113537" y="271525"/>
                  </a:lnTo>
                  <a:lnTo>
                    <a:pt x="0" y="337185"/>
                  </a:lnTo>
                  <a:lnTo>
                    <a:pt x="113537" y="405130"/>
                  </a:lnTo>
                  <a:lnTo>
                    <a:pt x="126372" y="449981"/>
                  </a:lnTo>
                  <a:lnTo>
                    <a:pt x="144918" y="492231"/>
                  </a:lnTo>
                  <a:lnTo>
                    <a:pt x="168731" y="531380"/>
                  </a:lnTo>
                  <a:lnTo>
                    <a:pt x="197366" y="566927"/>
                  </a:lnTo>
                  <a:lnTo>
                    <a:pt x="230378" y="598376"/>
                  </a:lnTo>
                  <a:lnTo>
                    <a:pt x="267321" y="625226"/>
                  </a:lnTo>
                  <a:lnTo>
                    <a:pt x="307752" y="646978"/>
                  </a:lnTo>
                  <a:lnTo>
                    <a:pt x="351225" y="663133"/>
                  </a:lnTo>
                  <a:lnTo>
                    <a:pt x="397294" y="673192"/>
                  </a:lnTo>
                  <a:lnTo>
                    <a:pt x="445516" y="676656"/>
                  </a:lnTo>
                  <a:lnTo>
                    <a:pt x="491137" y="673573"/>
                  </a:lnTo>
                  <a:lnTo>
                    <a:pt x="534896" y="664589"/>
                  </a:lnTo>
                  <a:lnTo>
                    <a:pt x="576393" y="650099"/>
                  </a:lnTo>
                  <a:lnTo>
                    <a:pt x="615225" y="630498"/>
                  </a:lnTo>
                  <a:lnTo>
                    <a:pt x="650992" y="606183"/>
                  </a:lnTo>
                  <a:lnTo>
                    <a:pt x="683291" y="577548"/>
                  </a:lnTo>
                  <a:lnTo>
                    <a:pt x="711723" y="544989"/>
                  </a:lnTo>
                  <a:lnTo>
                    <a:pt x="735885" y="508903"/>
                  </a:lnTo>
                  <a:lnTo>
                    <a:pt x="755376" y="469683"/>
                  </a:lnTo>
                  <a:lnTo>
                    <a:pt x="769795" y="427727"/>
                  </a:lnTo>
                  <a:lnTo>
                    <a:pt x="778740" y="383429"/>
                  </a:lnTo>
                  <a:lnTo>
                    <a:pt x="781812" y="337185"/>
                  </a:lnTo>
                  <a:lnTo>
                    <a:pt x="778740" y="291466"/>
                  </a:lnTo>
                  <a:lnTo>
                    <a:pt x="769795" y="247605"/>
                  </a:lnTo>
                  <a:lnTo>
                    <a:pt x="755376" y="206007"/>
                  </a:lnTo>
                  <a:lnTo>
                    <a:pt x="735885" y="167075"/>
                  </a:lnTo>
                  <a:lnTo>
                    <a:pt x="711723" y="131212"/>
                  </a:lnTo>
                  <a:lnTo>
                    <a:pt x="683291" y="98821"/>
                  </a:lnTo>
                  <a:lnTo>
                    <a:pt x="650992" y="70307"/>
                  </a:lnTo>
                  <a:lnTo>
                    <a:pt x="615225" y="46072"/>
                  </a:lnTo>
                  <a:lnTo>
                    <a:pt x="576393" y="26521"/>
                  </a:lnTo>
                  <a:lnTo>
                    <a:pt x="534896" y="12056"/>
                  </a:lnTo>
                  <a:lnTo>
                    <a:pt x="491137" y="3081"/>
                  </a:lnTo>
                  <a:lnTo>
                    <a:pt x="445516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01855" y="4160710"/>
              <a:ext cx="674370" cy="679450"/>
            </a:xfrm>
            <a:custGeom>
              <a:avLst/>
              <a:gdLst/>
              <a:ahLst/>
              <a:cxnLst/>
              <a:rect l="l" t="t" r="r" b="b"/>
              <a:pathLst>
                <a:path w="674370" h="679450">
                  <a:moveTo>
                    <a:pt x="49974" y="0"/>
                  </a:moveTo>
                  <a:lnTo>
                    <a:pt x="73977" y="131419"/>
                  </a:lnTo>
                  <a:lnTo>
                    <a:pt x="47383" y="169817"/>
                  </a:lnTo>
                  <a:lnTo>
                    <a:pt x="26622" y="210961"/>
                  </a:lnTo>
                  <a:lnTo>
                    <a:pt x="11761" y="254181"/>
                  </a:lnTo>
                  <a:lnTo>
                    <a:pt x="2865" y="298808"/>
                  </a:lnTo>
                  <a:lnTo>
                    <a:pt x="0" y="344171"/>
                  </a:lnTo>
                  <a:lnTo>
                    <a:pt x="3230" y="389600"/>
                  </a:lnTo>
                  <a:lnTo>
                    <a:pt x="12622" y="434425"/>
                  </a:lnTo>
                  <a:lnTo>
                    <a:pt x="28241" y="477975"/>
                  </a:lnTo>
                  <a:lnTo>
                    <a:pt x="50152" y="519580"/>
                  </a:lnTo>
                  <a:lnTo>
                    <a:pt x="78422" y="558571"/>
                  </a:lnTo>
                  <a:lnTo>
                    <a:pt x="110278" y="591600"/>
                  </a:lnTo>
                  <a:lnTo>
                    <a:pt x="145406" y="619457"/>
                  </a:lnTo>
                  <a:lnTo>
                    <a:pt x="183251" y="642082"/>
                  </a:lnTo>
                  <a:lnTo>
                    <a:pt x="223258" y="659412"/>
                  </a:lnTo>
                  <a:lnTo>
                    <a:pt x="264875" y="671388"/>
                  </a:lnTo>
                  <a:lnTo>
                    <a:pt x="307546" y="677949"/>
                  </a:lnTo>
                  <a:lnTo>
                    <a:pt x="350717" y="679034"/>
                  </a:lnTo>
                  <a:lnTo>
                    <a:pt x="393834" y="674582"/>
                  </a:lnTo>
                  <a:lnTo>
                    <a:pt x="436342" y="664532"/>
                  </a:lnTo>
                  <a:lnTo>
                    <a:pt x="477687" y="648824"/>
                  </a:lnTo>
                  <a:lnTo>
                    <a:pt x="517315" y="627397"/>
                  </a:lnTo>
                  <a:lnTo>
                    <a:pt x="554672" y="600189"/>
                  </a:lnTo>
                  <a:lnTo>
                    <a:pt x="587569" y="568245"/>
                  </a:lnTo>
                  <a:lnTo>
                    <a:pt x="615242" y="533031"/>
                  </a:lnTo>
                  <a:lnTo>
                    <a:pt x="637653" y="495110"/>
                  </a:lnTo>
                  <a:lnTo>
                    <a:pt x="654762" y="455045"/>
                  </a:lnTo>
                  <a:lnTo>
                    <a:pt x="666532" y="413398"/>
                  </a:lnTo>
                  <a:lnTo>
                    <a:pt x="672925" y="370732"/>
                  </a:lnTo>
                  <a:lnTo>
                    <a:pt x="673901" y="327609"/>
                  </a:lnTo>
                  <a:lnTo>
                    <a:pt x="669424" y="284594"/>
                  </a:lnTo>
                  <a:lnTo>
                    <a:pt x="659453" y="242248"/>
                  </a:lnTo>
                  <a:lnTo>
                    <a:pt x="643951" y="201134"/>
                  </a:lnTo>
                  <a:lnTo>
                    <a:pt x="622880" y="161815"/>
                  </a:lnTo>
                  <a:lnTo>
                    <a:pt x="596201" y="124853"/>
                  </a:lnTo>
                  <a:lnTo>
                    <a:pt x="562681" y="90236"/>
                  </a:lnTo>
                  <a:lnTo>
                    <a:pt x="525509" y="61348"/>
                  </a:lnTo>
                  <a:lnTo>
                    <a:pt x="485351" y="38270"/>
                  </a:lnTo>
                  <a:lnTo>
                    <a:pt x="442874" y="21079"/>
                  </a:lnTo>
                  <a:lnTo>
                    <a:pt x="398748" y="9855"/>
                  </a:lnTo>
                  <a:lnTo>
                    <a:pt x="353638" y="4676"/>
                  </a:lnTo>
                  <a:lnTo>
                    <a:pt x="308213" y="5623"/>
                  </a:lnTo>
                  <a:lnTo>
                    <a:pt x="263140" y="12773"/>
                  </a:lnTo>
                  <a:lnTo>
                    <a:pt x="219086" y="26205"/>
                  </a:lnTo>
                  <a:lnTo>
                    <a:pt x="176720" y="45999"/>
                  </a:lnTo>
                  <a:lnTo>
                    <a:pt x="49974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01855" y="1856710"/>
              <a:ext cx="673735" cy="679450"/>
            </a:xfrm>
            <a:custGeom>
              <a:avLst/>
              <a:gdLst/>
              <a:ahLst/>
              <a:cxnLst/>
              <a:rect l="l" t="t" r="r" b="b"/>
              <a:pathLst>
                <a:path w="673735" h="679450">
                  <a:moveTo>
                    <a:pt x="350288" y="0"/>
                  </a:moveTo>
                  <a:lnTo>
                    <a:pt x="307276" y="1077"/>
                  </a:lnTo>
                  <a:lnTo>
                    <a:pt x="264719" y="7631"/>
                  </a:lnTo>
                  <a:lnTo>
                    <a:pt x="223178" y="19601"/>
                  </a:lnTo>
                  <a:lnTo>
                    <a:pt x="183217" y="36927"/>
                  </a:lnTo>
                  <a:lnTo>
                    <a:pt x="145396" y="59546"/>
                  </a:lnTo>
                  <a:lnTo>
                    <a:pt x="110277" y="87399"/>
                  </a:lnTo>
                  <a:lnTo>
                    <a:pt x="78422" y="120425"/>
                  </a:lnTo>
                  <a:lnTo>
                    <a:pt x="50152" y="159411"/>
                  </a:lnTo>
                  <a:lnTo>
                    <a:pt x="28241" y="201018"/>
                  </a:lnTo>
                  <a:lnTo>
                    <a:pt x="12622" y="244574"/>
                  </a:lnTo>
                  <a:lnTo>
                    <a:pt x="3230" y="289408"/>
                  </a:lnTo>
                  <a:lnTo>
                    <a:pt x="0" y="334849"/>
                  </a:lnTo>
                  <a:lnTo>
                    <a:pt x="2865" y="380224"/>
                  </a:lnTo>
                  <a:lnTo>
                    <a:pt x="11761" y="424864"/>
                  </a:lnTo>
                  <a:lnTo>
                    <a:pt x="26622" y="468096"/>
                  </a:lnTo>
                  <a:lnTo>
                    <a:pt x="47383" y="509250"/>
                  </a:lnTo>
                  <a:lnTo>
                    <a:pt x="73977" y="547653"/>
                  </a:lnTo>
                  <a:lnTo>
                    <a:pt x="49974" y="679098"/>
                  </a:lnTo>
                  <a:lnTo>
                    <a:pt x="174561" y="632997"/>
                  </a:lnTo>
                  <a:lnTo>
                    <a:pt x="217452" y="652803"/>
                  </a:lnTo>
                  <a:lnTo>
                    <a:pt x="261810" y="666248"/>
                  </a:lnTo>
                  <a:lnTo>
                    <a:pt x="307006" y="673409"/>
                  </a:lnTo>
                  <a:lnTo>
                    <a:pt x="352412" y="674365"/>
                  </a:lnTo>
                  <a:lnTo>
                    <a:pt x="397398" y="669192"/>
                  </a:lnTo>
                  <a:lnTo>
                    <a:pt x="441337" y="657969"/>
                  </a:lnTo>
                  <a:lnTo>
                    <a:pt x="483600" y="640774"/>
                  </a:lnTo>
                  <a:lnTo>
                    <a:pt x="523557" y="617684"/>
                  </a:lnTo>
                  <a:lnTo>
                    <a:pt x="560581" y="588777"/>
                  </a:lnTo>
                  <a:lnTo>
                    <a:pt x="594042" y="554130"/>
                  </a:lnTo>
                  <a:lnTo>
                    <a:pt x="621216" y="517172"/>
                  </a:lnTo>
                  <a:lnTo>
                    <a:pt x="642692" y="477855"/>
                  </a:lnTo>
                  <a:lnTo>
                    <a:pt x="658508" y="436744"/>
                  </a:lnTo>
                  <a:lnTo>
                    <a:pt x="668704" y="394402"/>
                  </a:lnTo>
                  <a:lnTo>
                    <a:pt x="673317" y="351390"/>
                  </a:lnTo>
                  <a:lnTo>
                    <a:pt x="672385" y="308274"/>
                  </a:lnTo>
                  <a:lnTo>
                    <a:pt x="665948" y="265615"/>
                  </a:lnTo>
                  <a:lnTo>
                    <a:pt x="654042" y="223977"/>
                  </a:lnTo>
                  <a:lnTo>
                    <a:pt x="636708" y="183923"/>
                  </a:lnTo>
                  <a:lnTo>
                    <a:pt x="613983" y="146016"/>
                  </a:lnTo>
                  <a:lnTo>
                    <a:pt x="585905" y="110819"/>
                  </a:lnTo>
                  <a:lnTo>
                    <a:pt x="552513" y="78896"/>
                  </a:lnTo>
                  <a:lnTo>
                    <a:pt x="515652" y="51676"/>
                  </a:lnTo>
                  <a:lnTo>
                    <a:pt x="476438" y="30237"/>
                  </a:lnTo>
                  <a:lnTo>
                    <a:pt x="435431" y="14519"/>
                  </a:lnTo>
                  <a:lnTo>
                    <a:pt x="393194" y="4460"/>
                  </a:lnTo>
                  <a:lnTo>
                    <a:pt x="3502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839461" y="3142614"/>
            <a:ext cx="532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12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Main </a:t>
            </a:r>
            <a:r>
              <a:rPr sz="1200" b="1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M</a:t>
            </a:r>
            <a:r>
              <a:rPr sz="1200" b="1" spc="-20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t</a:t>
            </a:r>
            <a:r>
              <a:rPr sz="1200" b="1" spc="5" dirty="0">
                <a:latin typeface="Calibri"/>
                <a:cs typeface="Calibri"/>
              </a:rPr>
              <a:t>h</a:t>
            </a:r>
            <a:r>
              <a:rPr sz="1200" b="1" dirty="0">
                <a:latin typeface="Calibri"/>
                <a:cs typeface="Calibri"/>
              </a:rPr>
              <a:t>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36563" y="1894077"/>
            <a:ext cx="227647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Accessible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everywhere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every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object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which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may desire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use it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 launching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application.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31585" y="2084577"/>
            <a:ext cx="3683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P</a:t>
            </a:r>
            <a:r>
              <a:rPr sz="1100" spc="-5" dirty="0">
                <a:latin typeface="Calibri"/>
                <a:cs typeface="Calibri"/>
              </a:rPr>
              <a:t>ub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56096" y="3242564"/>
            <a:ext cx="3422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60541" y="4400499"/>
            <a:ext cx="2857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oid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33386" y="3035300"/>
            <a:ext cx="167322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No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object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needed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run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static </a:t>
            </a:r>
            <a:r>
              <a:rPr sz="1050" spc="-2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methods. </a:t>
            </a:r>
            <a:r>
              <a:rPr sz="1050" dirty="0">
                <a:latin typeface="Calibri"/>
                <a:cs typeface="Calibri"/>
              </a:rPr>
              <a:t>A </a:t>
            </a:r>
            <a:r>
              <a:rPr sz="1050" spc="-5" dirty="0">
                <a:latin typeface="Calibri"/>
                <a:cs typeface="Calibri"/>
              </a:rPr>
              <a:t>starting point for 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execution.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13479" y="1717624"/>
            <a:ext cx="171894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001F5F"/>
                </a:solidFill>
              </a:rPr>
              <a:t>Q&amp;A</a:t>
            </a:r>
            <a:endParaRPr sz="6000"/>
          </a:p>
        </p:txBody>
      </p:sp>
      <p:sp>
        <p:nvSpPr>
          <p:cNvPr id="5" name="object 5"/>
          <p:cNvSpPr txBox="1"/>
          <p:nvPr/>
        </p:nvSpPr>
        <p:spPr>
          <a:xfrm>
            <a:off x="3850894" y="2799333"/>
            <a:ext cx="1443355" cy="427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5400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26791" y="4522419"/>
            <a:ext cx="2871470" cy="4197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3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For any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questions,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touch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at</a:t>
            </a:r>
            <a:endParaRPr sz="1200">
              <a:latin typeface="Calibri"/>
              <a:cs typeface="Calibri"/>
            </a:endParaRPr>
          </a:p>
          <a:p>
            <a:pPr marL="1270" algn="ctr">
              <a:lnSpc>
                <a:spcPts val="1670"/>
              </a:lnSpc>
            </a:pPr>
            <a:r>
              <a:rPr sz="1400" i="1" spc="-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training@devlabsalliance.com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51021" y="1799920"/>
            <a:ext cx="2425700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</a:pPr>
            <a:r>
              <a:rPr sz="5400" spc="-5" dirty="0">
                <a:solidFill>
                  <a:srgbClr val="001F5F"/>
                </a:solidFill>
              </a:rPr>
              <a:t>THANK  YOU</a:t>
            </a:r>
            <a:endParaRPr sz="5400"/>
          </a:p>
        </p:txBody>
      </p:sp>
      <p:sp>
        <p:nvSpPr>
          <p:cNvPr id="5" name="object 5"/>
          <p:cNvSpPr txBox="1"/>
          <p:nvPr/>
        </p:nvSpPr>
        <p:spPr>
          <a:xfrm>
            <a:off x="3348990" y="4491329"/>
            <a:ext cx="2428240" cy="461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295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Visit</a:t>
            </a: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www.devlabsalliance.com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26307" y="1729562"/>
            <a:ext cx="162179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1B50"/>
                </a:solidFill>
                <a:latin typeface="Calibri"/>
                <a:cs typeface="Calibri"/>
              </a:rPr>
              <a:t>Langu</a:t>
            </a:r>
            <a:r>
              <a:rPr sz="3200" spc="-20" dirty="0">
                <a:solidFill>
                  <a:srgbClr val="001B50"/>
                </a:solidFill>
                <a:latin typeface="Calibri"/>
                <a:cs typeface="Calibri"/>
              </a:rPr>
              <a:t>a</a:t>
            </a:r>
            <a:r>
              <a:rPr sz="3200" spc="-35" dirty="0">
                <a:solidFill>
                  <a:srgbClr val="001B50"/>
                </a:solidFill>
                <a:latin typeface="Calibri"/>
                <a:cs typeface="Calibri"/>
              </a:rPr>
              <a:t>g</a:t>
            </a:r>
            <a:r>
              <a:rPr sz="3200" dirty="0">
                <a:solidFill>
                  <a:srgbClr val="001B50"/>
                </a:solidFill>
                <a:latin typeface="Calibri"/>
                <a:cs typeface="Calibri"/>
              </a:rPr>
              <a:t>e  Basics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0894" y="2958211"/>
            <a:ext cx="1442720" cy="427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39877"/>
            <a:ext cx="2032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>
                <a:solidFill>
                  <a:srgbClr val="000000"/>
                </a:solidFill>
              </a:rPr>
              <a:t>V</a:t>
            </a:r>
            <a:r>
              <a:rPr dirty="0">
                <a:solidFill>
                  <a:srgbClr val="000000"/>
                </a:solidFill>
              </a:rPr>
              <a:t>ariables</a:t>
            </a:r>
          </a:p>
        </p:txBody>
      </p:sp>
      <p:sp>
        <p:nvSpPr>
          <p:cNvPr id="4" name="object 4"/>
          <p:cNvSpPr/>
          <p:nvPr/>
        </p:nvSpPr>
        <p:spPr>
          <a:xfrm>
            <a:off x="3925061" y="1622297"/>
            <a:ext cx="0" cy="2751455"/>
          </a:xfrm>
          <a:custGeom>
            <a:avLst/>
            <a:gdLst/>
            <a:ahLst/>
            <a:cxnLst/>
            <a:rect l="l" t="t" r="r" b="b"/>
            <a:pathLst>
              <a:path h="2751454">
                <a:moveTo>
                  <a:pt x="0" y="0"/>
                </a:moveTo>
                <a:lnTo>
                  <a:pt x="0" y="2750858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5492" y="1600962"/>
            <a:ext cx="2889885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55"/>
              </a:lnSpc>
              <a:spcBef>
                <a:spcPts val="105"/>
              </a:spcBef>
            </a:pPr>
            <a:r>
              <a:rPr sz="1100" b="1" spc="-5" dirty="0">
                <a:latin typeface="Calibri"/>
                <a:cs typeface="Calibri"/>
              </a:rPr>
              <a:t>Naming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Conventions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for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variables:</a:t>
            </a:r>
            <a:endParaRPr sz="1100">
              <a:latin typeface="Calibri"/>
              <a:cs typeface="Calibri"/>
            </a:endParaRPr>
          </a:p>
          <a:p>
            <a:pPr marL="596265">
              <a:lnSpc>
                <a:spcPts val="1855"/>
              </a:lnSpc>
              <a:tabLst>
                <a:tab pos="9271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spc="-5" dirty="0">
                <a:latin typeface="Calibri"/>
                <a:cs typeface="Calibri"/>
              </a:rPr>
              <a:t>Variable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names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case-sensitive.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09565" y="2190445"/>
            <a:ext cx="3679190" cy="59245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42900" marR="5080" indent="-330835">
              <a:lnSpc>
                <a:spcPct val="96400"/>
              </a:lnSpc>
              <a:spcBef>
                <a:spcPts val="165"/>
              </a:spcBef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variable's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name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legal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identifier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—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sequence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 Unicode letters and </a:t>
            </a:r>
            <a:r>
              <a:rPr sz="1100" spc="-5" dirty="0">
                <a:latin typeface="Calibri"/>
                <a:cs typeface="Calibri"/>
              </a:rPr>
              <a:t>digits, beginning </a:t>
            </a:r>
            <a:r>
              <a:rPr sz="1100" dirty="0">
                <a:latin typeface="Calibri"/>
                <a:cs typeface="Calibri"/>
              </a:rPr>
              <a:t>with a letter, the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dollar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sign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"$",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underscore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character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"_“.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09565" y="2963672"/>
            <a:ext cx="3705225" cy="42418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342900" marR="5080" indent="-330835">
              <a:lnSpc>
                <a:spcPct val="93000"/>
              </a:lnSpc>
              <a:spcBef>
                <a:spcPts val="229"/>
              </a:spcBef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1EmpName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invalid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name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variable.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(cannot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begin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5" dirty="0">
                <a:latin typeface="Calibri"/>
                <a:cs typeface="Calibri"/>
              </a:rPr>
              <a:t>number)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09565" y="3567429"/>
            <a:ext cx="3536950" cy="59182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42900" marR="5080" indent="-330835">
              <a:lnSpc>
                <a:spcPct val="96400"/>
              </a:lnSpc>
              <a:spcBef>
                <a:spcPts val="165"/>
              </a:spcBef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spc="-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convention, is to always </a:t>
            </a:r>
            <a:r>
              <a:rPr sz="1100" spc="-5" dirty="0">
                <a:latin typeface="Calibri"/>
                <a:cs typeface="Calibri"/>
              </a:rPr>
              <a:t>begin </a:t>
            </a:r>
            <a:r>
              <a:rPr sz="1100" dirty="0">
                <a:latin typeface="Calibri"/>
                <a:cs typeface="Calibri"/>
              </a:rPr>
              <a:t>your variable names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letter,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"$"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"_“.</a:t>
            </a:r>
            <a:r>
              <a:rPr sz="1100" spc="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prefer </a:t>
            </a:r>
            <a:r>
              <a:rPr sz="1100" spc="-5" dirty="0">
                <a:latin typeface="Calibri"/>
                <a:cs typeface="Calibri"/>
              </a:rPr>
              <a:t>String </a:t>
            </a:r>
            <a:r>
              <a:rPr sz="1100" dirty="0">
                <a:latin typeface="Calibri"/>
                <a:cs typeface="Calibri"/>
              </a:rPr>
              <a:t>empName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_EmpName.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0661" y="1704848"/>
            <a:ext cx="258000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105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container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hold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value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while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executed.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0661" y="2256536"/>
            <a:ext cx="2639060" cy="63309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509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assigned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datatype.</a:t>
            </a:r>
            <a:endParaRPr sz="1100">
              <a:latin typeface="Calibri"/>
              <a:cs typeface="Calibri"/>
            </a:endParaRPr>
          </a:p>
          <a:p>
            <a:pPr marL="800100" marR="5080">
              <a:lnSpc>
                <a:spcPct val="100000"/>
              </a:lnSpc>
              <a:spcBef>
                <a:spcPts val="409"/>
              </a:spcBef>
            </a:pP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example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int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x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=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20</a:t>
            </a:r>
            <a:r>
              <a:rPr sz="1100" dirty="0">
                <a:latin typeface="Calibri"/>
                <a:cs typeface="Calibri"/>
              </a:rPr>
              <a:t>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Here,</a:t>
            </a:r>
            <a:r>
              <a:rPr sz="1100" spc="-5" dirty="0">
                <a:latin typeface="Calibri"/>
                <a:cs typeface="Calibri"/>
              </a:rPr>
              <a:t> int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data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x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0661" y="3131566"/>
            <a:ext cx="25755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Variable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name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memory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location.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147250" y="1502854"/>
            <a:ext cx="2843530" cy="2806065"/>
            <a:chOff x="3147250" y="1502854"/>
            <a:chExt cx="2843530" cy="2806065"/>
          </a:xfrm>
        </p:grpSpPr>
        <p:sp>
          <p:nvSpPr>
            <p:cNvPr id="4" name="object 4"/>
            <p:cNvSpPr/>
            <p:nvPr/>
          </p:nvSpPr>
          <p:spPr>
            <a:xfrm>
              <a:off x="3461766" y="1517141"/>
              <a:ext cx="1397635" cy="2639695"/>
            </a:xfrm>
            <a:custGeom>
              <a:avLst/>
              <a:gdLst/>
              <a:ahLst/>
              <a:cxnLst/>
              <a:rect l="l" t="t" r="r" b="b"/>
              <a:pathLst>
                <a:path w="1397635" h="2639695">
                  <a:moveTo>
                    <a:pt x="1397508" y="2599575"/>
                  </a:moveTo>
                  <a:lnTo>
                    <a:pt x="1351181" y="2611463"/>
                  </a:lnTo>
                  <a:lnTo>
                    <a:pt x="1303673" y="2621368"/>
                  </a:lnTo>
                  <a:lnTo>
                    <a:pt x="1255220" y="2629211"/>
                  </a:lnTo>
                  <a:lnTo>
                    <a:pt x="1206057" y="2634911"/>
                  </a:lnTo>
                  <a:lnTo>
                    <a:pt x="1156422" y="2638390"/>
                  </a:lnTo>
                  <a:lnTo>
                    <a:pt x="1106551" y="2639568"/>
                  </a:lnTo>
                  <a:lnTo>
                    <a:pt x="1058618" y="2638542"/>
                  </a:lnTo>
                  <a:lnTo>
                    <a:pt x="1011200" y="2635492"/>
                  </a:lnTo>
                  <a:lnTo>
                    <a:pt x="964339" y="2630462"/>
                  </a:lnTo>
                  <a:lnTo>
                    <a:pt x="918078" y="2623491"/>
                  </a:lnTo>
                  <a:lnTo>
                    <a:pt x="872456" y="2614622"/>
                  </a:lnTo>
                  <a:lnTo>
                    <a:pt x="827517" y="2603897"/>
                  </a:lnTo>
                  <a:lnTo>
                    <a:pt x="783303" y="2591358"/>
                  </a:lnTo>
                  <a:lnTo>
                    <a:pt x="739854" y="2577047"/>
                  </a:lnTo>
                  <a:lnTo>
                    <a:pt x="697213" y="2561005"/>
                  </a:lnTo>
                  <a:lnTo>
                    <a:pt x="655422" y="2543275"/>
                  </a:lnTo>
                  <a:lnTo>
                    <a:pt x="614523" y="2523897"/>
                  </a:lnTo>
                  <a:lnTo>
                    <a:pt x="574556" y="2502915"/>
                  </a:lnTo>
                  <a:lnTo>
                    <a:pt x="535565" y="2480370"/>
                  </a:lnTo>
                  <a:lnTo>
                    <a:pt x="497591" y="2456304"/>
                  </a:lnTo>
                  <a:lnTo>
                    <a:pt x="460675" y="2430759"/>
                  </a:lnTo>
                  <a:lnTo>
                    <a:pt x="424860" y="2403776"/>
                  </a:lnTo>
                  <a:lnTo>
                    <a:pt x="390188" y="2375398"/>
                  </a:lnTo>
                  <a:lnTo>
                    <a:pt x="356699" y="2345666"/>
                  </a:lnTo>
                  <a:lnTo>
                    <a:pt x="324437" y="2314622"/>
                  </a:lnTo>
                  <a:lnTo>
                    <a:pt x="293442" y="2282308"/>
                  </a:lnTo>
                  <a:lnTo>
                    <a:pt x="263757" y="2248767"/>
                  </a:lnTo>
                  <a:lnTo>
                    <a:pt x="235424" y="2214039"/>
                  </a:lnTo>
                  <a:lnTo>
                    <a:pt x="208483" y="2178167"/>
                  </a:lnTo>
                  <a:lnTo>
                    <a:pt x="182978" y="2141192"/>
                  </a:lnTo>
                  <a:lnTo>
                    <a:pt x="158949" y="2103157"/>
                  </a:lnTo>
                  <a:lnTo>
                    <a:pt x="136440" y="2064103"/>
                  </a:lnTo>
                  <a:lnTo>
                    <a:pt x="115490" y="2024072"/>
                  </a:lnTo>
                  <a:lnTo>
                    <a:pt x="96143" y="1983107"/>
                  </a:lnTo>
                  <a:lnTo>
                    <a:pt x="78440" y="1941248"/>
                  </a:lnTo>
                  <a:lnTo>
                    <a:pt x="62424" y="1898538"/>
                  </a:lnTo>
                  <a:lnTo>
                    <a:pt x="48134" y="1855019"/>
                  </a:lnTo>
                  <a:lnTo>
                    <a:pt x="35615" y="1810732"/>
                  </a:lnTo>
                  <a:lnTo>
                    <a:pt x="24907" y="1765719"/>
                  </a:lnTo>
                  <a:lnTo>
                    <a:pt x="16052" y="1720023"/>
                  </a:lnTo>
                  <a:lnTo>
                    <a:pt x="9091" y="1673685"/>
                  </a:lnTo>
                  <a:lnTo>
                    <a:pt x="4068" y="1626747"/>
                  </a:lnTo>
                  <a:lnTo>
                    <a:pt x="1024" y="1579251"/>
                  </a:lnTo>
                  <a:lnTo>
                    <a:pt x="0" y="1531239"/>
                  </a:lnTo>
                  <a:lnTo>
                    <a:pt x="1024" y="1483216"/>
                  </a:lnTo>
                  <a:lnTo>
                    <a:pt x="4068" y="1435711"/>
                  </a:lnTo>
                  <a:lnTo>
                    <a:pt x="9091" y="1388764"/>
                  </a:lnTo>
                  <a:lnTo>
                    <a:pt x="16052" y="1342418"/>
                  </a:lnTo>
                  <a:lnTo>
                    <a:pt x="24907" y="1296714"/>
                  </a:lnTo>
                  <a:lnTo>
                    <a:pt x="35615" y="1251694"/>
                  </a:lnTo>
                  <a:lnTo>
                    <a:pt x="48134" y="1207400"/>
                  </a:lnTo>
                  <a:lnTo>
                    <a:pt x="62424" y="1163874"/>
                  </a:lnTo>
                  <a:lnTo>
                    <a:pt x="78440" y="1121158"/>
                  </a:lnTo>
                  <a:lnTo>
                    <a:pt x="96143" y="1079294"/>
                  </a:lnTo>
                  <a:lnTo>
                    <a:pt x="115490" y="1038323"/>
                  </a:lnTo>
                  <a:lnTo>
                    <a:pt x="136440" y="998288"/>
                  </a:lnTo>
                  <a:lnTo>
                    <a:pt x="158949" y="959229"/>
                  </a:lnTo>
                  <a:lnTo>
                    <a:pt x="182978" y="921190"/>
                  </a:lnTo>
                  <a:lnTo>
                    <a:pt x="208483" y="884211"/>
                  </a:lnTo>
                  <a:lnTo>
                    <a:pt x="235424" y="848336"/>
                  </a:lnTo>
                  <a:lnTo>
                    <a:pt x="263757" y="813605"/>
                  </a:lnTo>
                  <a:lnTo>
                    <a:pt x="293442" y="780060"/>
                  </a:lnTo>
                  <a:lnTo>
                    <a:pt x="324437" y="747744"/>
                  </a:lnTo>
                  <a:lnTo>
                    <a:pt x="356699" y="716698"/>
                  </a:lnTo>
                  <a:lnTo>
                    <a:pt x="390188" y="686964"/>
                  </a:lnTo>
                  <a:lnTo>
                    <a:pt x="424860" y="658583"/>
                  </a:lnTo>
                  <a:lnTo>
                    <a:pt x="460675" y="631599"/>
                  </a:lnTo>
                  <a:lnTo>
                    <a:pt x="497591" y="606052"/>
                  </a:lnTo>
                  <a:lnTo>
                    <a:pt x="535565" y="581985"/>
                  </a:lnTo>
                  <a:lnTo>
                    <a:pt x="574556" y="559439"/>
                  </a:lnTo>
                  <a:lnTo>
                    <a:pt x="614523" y="538456"/>
                  </a:lnTo>
                  <a:lnTo>
                    <a:pt x="655422" y="519078"/>
                  </a:lnTo>
                  <a:lnTo>
                    <a:pt x="697213" y="501347"/>
                  </a:lnTo>
                  <a:lnTo>
                    <a:pt x="739854" y="485304"/>
                  </a:lnTo>
                  <a:lnTo>
                    <a:pt x="783303" y="470993"/>
                  </a:lnTo>
                  <a:lnTo>
                    <a:pt x="827517" y="458453"/>
                  </a:lnTo>
                  <a:lnTo>
                    <a:pt x="872456" y="447728"/>
                  </a:lnTo>
                  <a:lnTo>
                    <a:pt x="918078" y="438859"/>
                  </a:lnTo>
                  <a:lnTo>
                    <a:pt x="964339" y="431889"/>
                  </a:lnTo>
                  <a:lnTo>
                    <a:pt x="1011200" y="426858"/>
                  </a:lnTo>
                  <a:lnTo>
                    <a:pt x="1058618" y="423808"/>
                  </a:lnTo>
                  <a:lnTo>
                    <a:pt x="1106551" y="422783"/>
                  </a:lnTo>
                  <a:lnTo>
                    <a:pt x="1106551" y="178361"/>
                  </a:lnTo>
                  <a:lnTo>
                    <a:pt x="1106551" y="52847"/>
                  </a:lnTo>
                  <a:lnTo>
                    <a:pt x="1106551" y="6605"/>
                  </a:lnTo>
                  <a:lnTo>
                    <a:pt x="1106551" y="0"/>
                  </a:lnTo>
                </a:path>
              </a:pathLst>
            </a:custGeom>
            <a:ln w="2857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61538" y="2398013"/>
              <a:ext cx="2435225" cy="1896745"/>
            </a:xfrm>
            <a:custGeom>
              <a:avLst/>
              <a:gdLst/>
              <a:ahLst/>
              <a:cxnLst/>
              <a:rect l="l" t="t" r="r" b="b"/>
              <a:pathLst>
                <a:path w="2435225" h="1896745">
                  <a:moveTo>
                    <a:pt x="2106929" y="0"/>
                  </a:moveTo>
                  <a:lnTo>
                    <a:pt x="2140500" y="35013"/>
                  </a:lnTo>
                  <a:lnTo>
                    <a:pt x="2172636" y="71529"/>
                  </a:lnTo>
                  <a:lnTo>
                    <a:pt x="2203338" y="109632"/>
                  </a:lnTo>
                  <a:lnTo>
                    <a:pt x="2232612" y="149408"/>
                  </a:lnTo>
                  <a:lnTo>
                    <a:pt x="2260461" y="190940"/>
                  </a:lnTo>
                  <a:lnTo>
                    <a:pt x="2286889" y="234315"/>
                  </a:lnTo>
                  <a:lnTo>
                    <a:pt x="2309990" y="276349"/>
                  </a:lnTo>
                  <a:lnTo>
                    <a:pt x="2331079" y="318955"/>
                  </a:lnTo>
                  <a:lnTo>
                    <a:pt x="2350170" y="362075"/>
                  </a:lnTo>
                  <a:lnTo>
                    <a:pt x="2367280" y="405652"/>
                  </a:lnTo>
                  <a:lnTo>
                    <a:pt x="2382424" y="449628"/>
                  </a:lnTo>
                  <a:lnTo>
                    <a:pt x="2395617" y="493945"/>
                  </a:lnTo>
                  <a:lnTo>
                    <a:pt x="2406876" y="538547"/>
                  </a:lnTo>
                  <a:lnTo>
                    <a:pt x="2416215" y="583375"/>
                  </a:lnTo>
                  <a:lnTo>
                    <a:pt x="2423651" y="628373"/>
                  </a:lnTo>
                  <a:lnTo>
                    <a:pt x="2429199" y="673483"/>
                  </a:lnTo>
                  <a:lnTo>
                    <a:pt x="2432874" y="718647"/>
                  </a:lnTo>
                  <a:lnTo>
                    <a:pt x="2434693" y="763807"/>
                  </a:lnTo>
                  <a:lnTo>
                    <a:pt x="2434670" y="808908"/>
                  </a:lnTo>
                  <a:lnTo>
                    <a:pt x="2432822" y="853890"/>
                  </a:lnTo>
                  <a:lnTo>
                    <a:pt x="2429164" y="898696"/>
                  </a:lnTo>
                  <a:lnTo>
                    <a:pt x="2423711" y="943270"/>
                  </a:lnTo>
                  <a:lnTo>
                    <a:pt x="2416480" y="987553"/>
                  </a:lnTo>
                  <a:lnTo>
                    <a:pt x="2407485" y="1031488"/>
                  </a:lnTo>
                  <a:lnTo>
                    <a:pt x="2396744" y="1075018"/>
                  </a:lnTo>
                  <a:lnTo>
                    <a:pt x="2384270" y="1118085"/>
                  </a:lnTo>
                  <a:lnTo>
                    <a:pt x="2370080" y="1160631"/>
                  </a:lnTo>
                  <a:lnTo>
                    <a:pt x="2354189" y="1202600"/>
                  </a:lnTo>
                  <a:lnTo>
                    <a:pt x="2336613" y="1243934"/>
                  </a:lnTo>
                  <a:lnTo>
                    <a:pt x="2317367" y="1284574"/>
                  </a:lnTo>
                  <a:lnTo>
                    <a:pt x="2296468" y="1324465"/>
                  </a:lnTo>
                  <a:lnTo>
                    <a:pt x="2273931" y="1363548"/>
                  </a:lnTo>
                  <a:lnTo>
                    <a:pt x="2249770" y="1401765"/>
                  </a:lnTo>
                  <a:lnTo>
                    <a:pt x="2224003" y="1439061"/>
                  </a:lnTo>
                  <a:lnTo>
                    <a:pt x="2196645" y="1475376"/>
                  </a:lnTo>
                  <a:lnTo>
                    <a:pt x="2167710" y="1510653"/>
                  </a:lnTo>
                  <a:lnTo>
                    <a:pt x="2137215" y="1544835"/>
                  </a:lnTo>
                  <a:lnTo>
                    <a:pt x="2105176" y="1577865"/>
                  </a:lnTo>
                  <a:lnTo>
                    <a:pt x="2071608" y="1609685"/>
                  </a:lnTo>
                  <a:lnTo>
                    <a:pt x="2036526" y="1640238"/>
                  </a:lnTo>
                  <a:lnTo>
                    <a:pt x="1999947" y="1669465"/>
                  </a:lnTo>
                  <a:lnTo>
                    <a:pt x="1961885" y="1697311"/>
                  </a:lnTo>
                  <a:lnTo>
                    <a:pt x="1922357" y="1723716"/>
                  </a:lnTo>
                  <a:lnTo>
                    <a:pt x="1881377" y="1748624"/>
                  </a:lnTo>
                  <a:lnTo>
                    <a:pt x="1839164" y="1771748"/>
                  </a:lnTo>
                  <a:lnTo>
                    <a:pt x="1796402" y="1792858"/>
                  </a:lnTo>
                  <a:lnTo>
                    <a:pt x="1753148" y="1811968"/>
                  </a:lnTo>
                  <a:lnTo>
                    <a:pt x="1709458" y="1829095"/>
                  </a:lnTo>
                  <a:lnTo>
                    <a:pt x="1665389" y="1844254"/>
                  </a:lnTo>
                  <a:lnTo>
                    <a:pt x="1620997" y="1857462"/>
                  </a:lnTo>
                  <a:lnTo>
                    <a:pt x="1576339" y="1868733"/>
                  </a:lnTo>
                  <a:lnTo>
                    <a:pt x="1531472" y="1878083"/>
                  </a:lnTo>
                  <a:lnTo>
                    <a:pt x="1486451" y="1885528"/>
                  </a:lnTo>
                  <a:lnTo>
                    <a:pt x="1441334" y="1891083"/>
                  </a:lnTo>
                  <a:lnTo>
                    <a:pt x="1396176" y="1894765"/>
                  </a:lnTo>
                  <a:lnTo>
                    <a:pt x="1351035" y="1896588"/>
                  </a:lnTo>
                  <a:lnTo>
                    <a:pt x="1305967" y="1896568"/>
                  </a:lnTo>
                  <a:lnTo>
                    <a:pt x="1261029" y="1894721"/>
                  </a:lnTo>
                  <a:lnTo>
                    <a:pt x="1216276" y="1891063"/>
                  </a:lnTo>
                  <a:lnTo>
                    <a:pt x="1171766" y="1885609"/>
                  </a:lnTo>
                  <a:lnTo>
                    <a:pt x="1127555" y="1878375"/>
                  </a:lnTo>
                  <a:lnTo>
                    <a:pt x="1083700" y="1869376"/>
                  </a:lnTo>
                  <a:lnTo>
                    <a:pt x="1040257" y="1858629"/>
                  </a:lnTo>
                  <a:lnTo>
                    <a:pt x="997282" y="1846148"/>
                  </a:lnTo>
                  <a:lnTo>
                    <a:pt x="954832" y="1831949"/>
                  </a:lnTo>
                  <a:lnTo>
                    <a:pt x="912964" y="1816048"/>
                  </a:lnTo>
                  <a:lnTo>
                    <a:pt x="871734" y="1798461"/>
                  </a:lnTo>
                  <a:lnTo>
                    <a:pt x="831199" y="1779202"/>
                  </a:lnTo>
                  <a:lnTo>
                    <a:pt x="791415" y="1758289"/>
                  </a:lnTo>
                  <a:lnTo>
                    <a:pt x="752439" y="1735736"/>
                  </a:lnTo>
                  <a:lnTo>
                    <a:pt x="714327" y="1711559"/>
                  </a:lnTo>
                  <a:lnTo>
                    <a:pt x="677136" y="1685774"/>
                  </a:lnTo>
                  <a:lnTo>
                    <a:pt x="640922" y="1658396"/>
                  </a:lnTo>
                  <a:lnTo>
                    <a:pt x="605742" y="1629440"/>
                  </a:lnTo>
                  <a:lnTo>
                    <a:pt x="571652" y="1598924"/>
                  </a:lnTo>
                  <a:lnTo>
                    <a:pt x="538709" y="1566861"/>
                  </a:lnTo>
                  <a:lnTo>
                    <a:pt x="506969" y="1533268"/>
                  </a:lnTo>
                  <a:lnTo>
                    <a:pt x="476490" y="1498161"/>
                  </a:lnTo>
                  <a:lnTo>
                    <a:pt x="447326" y="1461555"/>
                  </a:lnTo>
                  <a:lnTo>
                    <a:pt x="419536" y="1423465"/>
                  </a:lnTo>
                  <a:lnTo>
                    <a:pt x="393175" y="1383907"/>
                  </a:lnTo>
                  <a:lnTo>
                    <a:pt x="368300" y="1342898"/>
                  </a:lnTo>
                  <a:lnTo>
                    <a:pt x="155376" y="1465138"/>
                  </a:lnTo>
                  <a:lnTo>
                    <a:pt x="46037" y="1527910"/>
                  </a:lnTo>
                  <a:lnTo>
                    <a:pt x="5754" y="1551036"/>
                  </a:lnTo>
                  <a:lnTo>
                    <a:pt x="0" y="1554340"/>
                  </a:lnTo>
                </a:path>
              </a:pathLst>
            </a:custGeom>
            <a:ln w="28575">
              <a:solidFill>
                <a:srgbClr val="92CD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79114" y="2078102"/>
              <a:ext cx="2397760" cy="1874520"/>
            </a:xfrm>
            <a:custGeom>
              <a:avLst/>
              <a:gdLst/>
              <a:ahLst/>
              <a:cxnLst/>
              <a:rect l="l" t="t" r="r" b="b"/>
              <a:pathLst>
                <a:path w="2397760" h="1874520">
                  <a:moveTo>
                    <a:pt x="0" y="825752"/>
                  </a:moveTo>
                  <a:lnTo>
                    <a:pt x="12615" y="780045"/>
                  </a:lnTo>
                  <a:lnTo>
                    <a:pt x="27601" y="734420"/>
                  </a:lnTo>
                  <a:lnTo>
                    <a:pt x="44958" y="688957"/>
                  </a:lnTo>
                  <a:lnTo>
                    <a:pt x="64685" y="643737"/>
                  </a:lnTo>
                  <a:lnTo>
                    <a:pt x="86783" y="598842"/>
                  </a:lnTo>
                  <a:lnTo>
                    <a:pt x="111251" y="554353"/>
                  </a:lnTo>
                  <a:lnTo>
                    <a:pt x="136132" y="513125"/>
                  </a:lnTo>
                  <a:lnTo>
                    <a:pt x="162508" y="473373"/>
                  </a:lnTo>
                  <a:lnTo>
                    <a:pt x="190322" y="435111"/>
                  </a:lnTo>
                  <a:lnTo>
                    <a:pt x="219516" y="398354"/>
                  </a:lnTo>
                  <a:lnTo>
                    <a:pt x="250035" y="363116"/>
                  </a:lnTo>
                  <a:lnTo>
                    <a:pt x="281819" y="329412"/>
                  </a:lnTo>
                  <a:lnTo>
                    <a:pt x="314812" y="297257"/>
                  </a:lnTo>
                  <a:lnTo>
                    <a:pt x="348956" y="266665"/>
                  </a:lnTo>
                  <a:lnTo>
                    <a:pt x="384193" y="237651"/>
                  </a:lnTo>
                  <a:lnTo>
                    <a:pt x="420468" y="210229"/>
                  </a:lnTo>
                  <a:lnTo>
                    <a:pt x="457721" y="184415"/>
                  </a:lnTo>
                  <a:lnTo>
                    <a:pt x="495895" y="160223"/>
                  </a:lnTo>
                  <a:lnTo>
                    <a:pt x="534934" y="137668"/>
                  </a:lnTo>
                  <a:lnTo>
                    <a:pt x="574779" y="116764"/>
                  </a:lnTo>
                  <a:lnTo>
                    <a:pt x="615374" y="97526"/>
                  </a:lnTo>
                  <a:lnTo>
                    <a:pt x="656660" y="79968"/>
                  </a:lnTo>
                  <a:lnTo>
                    <a:pt x="698581" y="64106"/>
                  </a:lnTo>
                  <a:lnTo>
                    <a:pt x="741080" y="49954"/>
                  </a:lnTo>
                  <a:lnTo>
                    <a:pt x="784098" y="37526"/>
                  </a:lnTo>
                  <a:lnTo>
                    <a:pt x="827578" y="26838"/>
                  </a:lnTo>
                  <a:lnTo>
                    <a:pt x="871463" y="17904"/>
                  </a:lnTo>
                  <a:lnTo>
                    <a:pt x="915695" y="10738"/>
                  </a:lnTo>
                  <a:lnTo>
                    <a:pt x="960217" y="5356"/>
                  </a:lnTo>
                  <a:lnTo>
                    <a:pt x="1004973" y="1771"/>
                  </a:lnTo>
                  <a:lnTo>
                    <a:pt x="1049903" y="0"/>
                  </a:lnTo>
                  <a:lnTo>
                    <a:pt x="1094951" y="55"/>
                  </a:lnTo>
                  <a:lnTo>
                    <a:pt x="1140059" y="1952"/>
                  </a:lnTo>
                  <a:lnTo>
                    <a:pt x="1185171" y="5707"/>
                  </a:lnTo>
                  <a:lnTo>
                    <a:pt x="1230228" y="11332"/>
                  </a:lnTo>
                  <a:lnTo>
                    <a:pt x="1275173" y="18843"/>
                  </a:lnTo>
                  <a:lnTo>
                    <a:pt x="1319950" y="28255"/>
                  </a:lnTo>
                  <a:lnTo>
                    <a:pt x="1364499" y="39582"/>
                  </a:lnTo>
                  <a:lnTo>
                    <a:pt x="1408764" y="52840"/>
                  </a:lnTo>
                  <a:lnTo>
                    <a:pt x="1452688" y="68041"/>
                  </a:lnTo>
                  <a:lnTo>
                    <a:pt x="1496213" y="85202"/>
                  </a:lnTo>
                  <a:lnTo>
                    <a:pt x="1539282" y="104337"/>
                  </a:lnTo>
                  <a:lnTo>
                    <a:pt x="1581837" y="125461"/>
                  </a:lnTo>
                  <a:lnTo>
                    <a:pt x="1623822" y="148588"/>
                  </a:lnTo>
                  <a:lnTo>
                    <a:pt x="1665000" y="173493"/>
                  </a:lnTo>
                  <a:lnTo>
                    <a:pt x="1704705" y="199885"/>
                  </a:lnTo>
                  <a:lnTo>
                    <a:pt x="1742922" y="227707"/>
                  </a:lnTo>
                  <a:lnTo>
                    <a:pt x="1779636" y="256902"/>
                  </a:lnTo>
                  <a:lnTo>
                    <a:pt x="1814834" y="287414"/>
                  </a:lnTo>
                  <a:lnTo>
                    <a:pt x="1848499" y="319186"/>
                  </a:lnTo>
                  <a:lnTo>
                    <a:pt x="1880618" y="352162"/>
                  </a:lnTo>
                  <a:lnTo>
                    <a:pt x="1911175" y="386285"/>
                  </a:lnTo>
                  <a:lnTo>
                    <a:pt x="1940156" y="421499"/>
                  </a:lnTo>
                  <a:lnTo>
                    <a:pt x="1967547" y="457747"/>
                  </a:lnTo>
                  <a:lnTo>
                    <a:pt x="1993332" y="494972"/>
                  </a:lnTo>
                  <a:lnTo>
                    <a:pt x="2017497" y="533118"/>
                  </a:lnTo>
                  <a:lnTo>
                    <a:pt x="2040028" y="572129"/>
                  </a:lnTo>
                  <a:lnTo>
                    <a:pt x="2060909" y="611948"/>
                  </a:lnTo>
                  <a:lnTo>
                    <a:pt x="2080126" y="652518"/>
                  </a:lnTo>
                  <a:lnTo>
                    <a:pt x="2097665" y="693782"/>
                  </a:lnTo>
                  <a:lnTo>
                    <a:pt x="2113510" y="735685"/>
                  </a:lnTo>
                  <a:lnTo>
                    <a:pt x="2127647" y="778170"/>
                  </a:lnTo>
                  <a:lnTo>
                    <a:pt x="2140061" y="821180"/>
                  </a:lnTo>
                  <a:lnTo>
                    <a:pt x="2150737" y="864658"/>
                  </a:lnTo>
                  <a:lnTo>
                    <a:pt x="2159662" y="908549"/>
                  </a:lnTo>
                  <a:lnTo>
                    <a:pt x="2166819" y="952795"/>
                  </a:lnTo>
                  <a:lnTo>
                    <a:pt x="2172196" y="997339"/>
                  </a:lnTo>
                  <a:lnTo>
                    <a:pt x="2175776" y="1042127"/>
                  </a:lnTo>
                  <a:lnTo>
                    <a:pt x="2177545" y="1087100"/>
                  </a:lnTo>
                  <a:lnTo>
                    <a:pt x="2177489" y="1132202"/>
                  </a:lnTo>
                  <a:lnTo>
                    <a:pt x="2175592" y="1177378"/>
                  </a:lnTo>
                  <a:lnTo>
                    <a:pt x="2171841" y="1222569"/>
                  </a:lnTo>
                  <a:lnTo>
                    <a:pt x="2166220" y="1267720"/>
                  </a:lnTo>
                  <a:lnTo>
                    <a:pt x="2158714" y="1312775"/>
                  </a:lnTo>
                  <a:lnTo>
                    <a:pt x="2149310" y="1357675"/>
                  </a:lnTo>
                  <a:lnTo>
                    <a:pt x="2137992" y="1402366"/>
                  </a:lnTo>
                  <a:lnTo>
                    <a:pt x="2124746" y="1446791"/>
                  </a:lnTo>
                  <a:lnTo>
                    <a:pt x="2109557" y="1490892"/>
                  </a:lnTo>
                  <a:lnTo>
                    <a:pt x="2092411" y="1534614"/>
                  </a:lnTo>
                  <a:lnTo>
                    <a:pt x="2073292" y="1577899"/>
                  </a:lnTo>
                  <a:lnTo>
                    <a:pt x="2052186" y="1620692"/>
                  </a:lnTo>
                  <a:lnTo>
                    <a:pt x="2029078" y="1662936"/>
                  </a:lnTo>
                  <a:lnTo>
                    <a:pt x="2241929" y="1785183"/>
                  </a:lnTo>
                  <a:lnTo>
                    <a:pt x="2351230" y="1847959"/>
                  </a:lnTo>
                  <a:lnTo>
                    <a:pt x="2391499" y="1871087"/>
                  </a:lnTo>
                  <a:lnTo>
                    <a:pt x="2397252" y="1874391"/>
                  </a:lnTo>
                </a:path>
              </a:pathLst>
            </a:custGeom>
            <a:ln w="2857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90877" y="3692093"/>
            <a:ext cx="11722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In</a:t>
            </a:r>
            <a:r>
              <a:rPr sz="1200" b="1" spc="-15" dirty="0">
                <a:solidFill>
                  <a:srgbClr val="FFC000"/>
                </a:solidFill>
                <a:latin typeface="Calibri"/>
                <a:cs typeface="Calibri"/>
              </a:rPr>
              <a:t>s</a:t>
            </a:r>
            <a:r>
              <a:rPr sz="1200" b="1" spc="-10" dirty="0">
                <a:solidFill>
                  <a:srgbClr val="FFC000"/>
                </a:solidFill>
                <a:latin typeface="Calibri"/>
                <a:cs typeface="Calibri"/>
              </a:rPr>
              <a:t>ta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nce</a:t>
            </a:r>
            <a:r>
              <a:rPr sz="1200" b="1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200" b="1" spc="-65" dirty="0">
                <a:solidFill>
                  <a:srgbClr val="FFC000"/>
                </a:solidFill>
                <a:latin typeface="Calibri"/>
                <a:cs typeface="Calibri"/>
              </a:rPr>
              <a:t>V</a:t>
            </a:r>
            <a:r>
              <a:rPr sz="1200" b="1" spc="-10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ri</a:t>
            </a:r>
            <a:r>
              <a:rPr sz="1200" b="1" spc="-10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b</a:t>
            </a:r>
            <a:r>
              <a:rPr sz="1200" b="1" spc="5" dirty="0">
                <a:solidFill>
                  <a:srgbClr val="FFC000"/>
                </a:solidFill>
                <a:latin typeface="Calibri"/>
                <a:cs typeface="Calibri"/>
              </a:rPr>
              <a:t>l</a:t>
            </a:r>
            <a:r>
              <a:rPr sz="1200" b="1" spc="-10" dirty="0">
                <a:solidFill>
                  <a:srgbClr val="FFC000"/>
                </a:solidFill>
                <a:latin typeface="Calibri"/>
                <a:cs typeface="Calibri"/>
              </a:rPr>
              <a:t>e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5430" y="4060037"/>
            <a:ext cx="14839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declared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inside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800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class but outside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method. They </a:t>
            </a:r>
            <a:r>
              <a:rPr sz="8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not declared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static.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33515" y="3695191"/>
            <a:ext cx="991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S</a:t>
            </a:r>
            <a:r>
              <a:rPr sz="1200" b="1" spc="-15" dirty="0">
                <a:solidFill>
                  <a:srgbClr val="FFC000"/>
                </a:solidFill>
                <a:latin typeface="Calibri"/>
                <a:cs typeface="Calibri"/>
              </a:rPr>
              <a:t>t</a:t>
            </a:r>
            <a:r>
              <a:rPr sz="1200" b="1" spc="-20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t</a:t>
            </a:r>
            <a:r>
              <a:rPr sz="1200" b="1" spc="5" dirty="0">
                <a:solidFill>
                  <a:srgbClr val="FFC000"/>
                </a:solidFill>
                <a:latin typeface="Calibri"/>
                <a:cs typeface="Calibri"/>
              </a:rPr>
              <a:t>i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c</a:t>
            </a:r>
            <a:r>
              <a:rPr sz="1200" b="1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200" b="1" spc="-65" dirty="0">
                <a:solidFill>
                  <a:srgbClr val="FFC000"/>
                </a:solidFill>
                <a:latin typeface="Calibri"/>
                <a:cs typeface="Calibri"/>
              </a:rPr>
              <a:t>V</a:t>
            </a:r>
            <a:r>
              <a:rPr sz="1200" b="1" spc="-5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ri</a:t>
            </a:r>
            <a:r>
              <a:rPr sz="1200" b="1" spc="-5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bl</a:t>
            </a:r>
            <a:r>
              <a:rPr sz="1200" b="1" spc="-5" dirty="0">
                <a:solidFill>
                  <a:srgbClr val="FFC000"/>
                </a:solidFill>
                <a:latin typeface="Calibri"/>
                <a:cs typeface="Calibri"/>
              </a:rPr>
              <a:t>e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32346" y="4062476"/>
            <a:ext cx="1395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declared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static. They cannot be local. They </a:t>
            </a:r>
            <a:r>
              <a:rPr sz="8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800" b="1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92955" y="868426"/>
            <a:ext cx="965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C000"/>
                </a:solidFill>
                <a:latin typeface="Calibri"/>
                <a:cs typeface="Calibri"/>
              </a:rPr>
              <a:t>Local</a:t>
            </a:r>
            <a:r>
              <a:rPr sz="1200" b="1" spc="-4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C000"/>
                </a:solidFill>
                <a:latin typeface="Calibri"/>
                <a:cs typeface="Calibri"/>
              </a:rPr>
              <a:t>Variables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35400" y="1205230"/>
            <a:ext cx="147891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2425" marR="5080" indent="-340360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declared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inside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8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particular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method.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10641" y="539877"/>
            <a:ext cx="2032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V</a:t>
            </a:r>
            <a:r>
              <a:rPr dirty="0"/>
              <a:t>ariables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121658" y="2797301"/>
            <a:ext cx="897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24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Types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9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ariables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39877"/>
            <a:ext cx="2429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Data</a:t>
            </a:r>
            <a:r>
              <a:rPr spc="-85" dirty="0">
                <a:solidFill>
                  <a:srgbClr val="000000"/>
                </a:solidFill>
              </a:rPr>
              <a:t> </a:t>
            </a:r>
            <a:r>
              <a:rPr spc="-55" dirty="0">
                <a:solidFill>
                  <a:srgbClr val="000000"/>
                </a:solidFill>
              </a:rPr>
              <a:t>Types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3651" y="1794103"/>
            <a:ext cx="2347595" cy="40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Data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specify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different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sizes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 </a:t>
            </a:r>
            <a:r>
              <a:rPr sz="1100" dirty="0">
                <a:latin typeface="Calibri"/>
                <a:cs typeface="Calibri"/>
              </a:rPr>
              <a:t>stored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0448" y="2354326"/>
            <a:ext cx="2066289" cy="864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b="1" dirty="0">
                <a:latin typeface="Calibri"/>
                <a:cs typeface="Calibri"/>
              </a:rPr>
              <a:t>Primitive</a:t>
            </a:r>
            <a:r>
              <a:rPr sz="1100" b="1" spc="4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data</a:t>
            </a:r>
            <a:r>
              <a:rPr sz="1100" b="1" spc="4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types: 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boolean,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byte,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short,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int,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long,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float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double.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5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b="1" spc="-5" dirty="0">
                <a:latin typeface="Calibri"/>
                <a:cs typeface="Calibri"/>
              </a:rPr>
              <a:t>Non-primitive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data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types:</a:t>
            </a:r>
            <a:endParaRPr sz="1100">
              <a:latin typeface="Calibri"/>
              <a:cs typeface="Calibri"/>
            </a:endParaRPr>
          </a:p>
          <a:p>
            <a:pPr marL="3429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Strings,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etc.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20617" y="1733550"/>
            <a:ext cx="0" cy="3144520"/>
          </a:xfrm>
          <a:custGeom>
            <a:avLst/>
            <a:gdLst/>
            <a:ahLst/>
            <a:cxnLst/>
            <a:rect l="l" t="t" r="r" b="b"/>
            <a:pathLst>
              <a:path h="3144520">
                <a:moveTo>
                  <a:pt x="0" y="0"/>
                </a:moveTo>
                <a:lnTo>
                  <a:pt x="0" y="3143935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96940" y="771144"/>
            <a:ext cx="812800" cy="815340"/>
          </a:xfrm>
          <a:custGeom>
            <a:avLst/>
            <a:gdLst/>
            <a:ahLst/>
            <a:cxnLst/>
            <a:rect l="l" t="t" r="r" b="b"/>
            <a:pathLst>
              <a:path w="812800" h="815340">
                <a:moveTo>
                  <a:pt x="406146" y="0"/>
                </a:moveTo>
                <a:lnTo>
                  <a:pt x="358785" y="2742"/>
                </a:lnTo>
                <a:lnTo>
                  <a:pt x="313028" y="10765"/>
                </a:lnTo>
                <a:lnTo>
                  <a:pt x="269180" y="23764"/>
                </a:lnTo>
                <a:lnTo>
                  <a:pt x="227544" y="41432"/>
                </a:lnTo>
                <a:lnTo>
                  <a:pt x="188427" y="63464"/>
                </a:lnTo>
                <a:lnTo>
                  <a:pt x="152133" y="89553"/>
                </a:lnTo>
                <a:lnTo>
                  <a:pt x="118967" y="119395"/>
                </a:lnTo>
                <a:lnTo>
                  <a:pt x="89233" y="152684"/>
                </a:lnTo>
                <a:lnTo>
                  <a:pt x="63238" y="189113"/>
                </a:lnTo>
                <a:lnTo>
                  <a:pt x="41285" y="228377"/>
                </a:lnTo>
                <a:lnTo>
                  <a:pt x="23680" y="270171"/>
                </a:lnTo>
                <a:lnTo>
                  <a:pt x="10727" y="314188"/>
                </a:lnTo>
                <a:lnTo>
                  <a:pt x="2732" y="360123"/>
                </a:lnTo>
                <a:lnTo>
                  <a:pt x="0" y="407669"/>
                </a:lnTo>
                <a:lnTo>
                  <a:pt x="2732" y="455216"/>
                </a:lnTo>
                <a:lnTo>
                  <a:pt x="10727" y="501151"/>
                </a:lnTo>
                <a:lnTo>
                  <a:pt x="23680" y="545168"/>
                </a:lnTo>
                <a:lnTo>
                  <a:pt x="41285" y="586962"/>
                </a:lnTo>
                <a:lnTo>
                  <a:pt x="63238" y="626226"/>
                </a:lnTo>
                <a:lnTo>
                  <a:pt x="89233" y="662655"/>
                </a:lnTo>
                <a:lnTo>
                  <a:pt x="118967" y="695944"/>
                </a:lnTo>
                <a:lnTo>
                  <a:pt x="152133" y="725786"/>
                </a:lnTo>
                <a:lnTo>
                  <a:pt x="188427" y="751875"/>
                </a:lnTo>
                <a:lnTo>
                  <a:pt x="227544" y="773907"/>
                </a:lnTo>
                <a:lnTo>
                  <a:pt x="269180" y="791575"/>
                </a:lnTo>
                <a:lnTo>
                  <a:pt x="313028" y="804574"/>
                </a:lnTo>
                <a:lnTo>
                  <a:pt x="358785" y="812597"/>
                </a:lnTo>
                <a:lnTo>
                  <a:pt x="406146" y="815339"/>
                </a:lnTo>
                <a:lnTo>
                  <a:pt x="453506" y="812597"/>
                </a:lnTo>
                <a:lnTo>
                  <a:pt x="499263" y="804574"/>
                </a:lnTo>
                <a:lnTo>
                  <a:pt x="543111" y="791575"/>
                </a:lnTo>
                <a:lnTo>
                  <a:pt x="584747" y="773907"/>
                </a:lnTo>
                <a:lnTo>
                  <a:pt x="623864" y="751875"/>
                </a:lnTo>
                <a:lnTo>
                  <a:pt x="660158" y="725786"/>
                </a:lnTo>
                <a:lnTo>
                  <a:pt x="693324" y="695944"/>
                </a:lnTo>
                <a:lnTo>
                  <a:pt x="723058" y="662655"/>
                </a:lnTo>
                <a:lnTo>
                  <a:pt x="749053" y="626226"/>
                </a:lnTo>
                <a:lnTo>
                  <a:pt x="771006" y="586962"/>
                </a:lnTo>
                <a:lnTo>
                  <a:pt x="788611" y="545168"/>
                </a:lnTo>
                <a:lnTo>
                  <a:pt x="801564" y="501151"/>
                </a:lnTo>
                <a:lnTo>
                  <a:pt x="809559" y="455216"/>
                </a:lnTo>
                <a:lnTo>
                  <a:pt x="812291" y="407669"/>
                </a:lnTo>
                <a:lnTo>
                  <a:pt x="809559" y="360123"/>
                </a:lnTo>
                <a:lnTo>
                  <a:pt x="801564" y="314188"/>
                </a:lnTo>
                <a:lnTo>
                  <a:pt x="788611" y="270171"/>
                </a:lnTo>
                <a:lnTo>
                  <a:pt x="771006" y="228377"/>
                </a:lnTo>
                <a:lnTo>
                  <a:pt x="749053" y="189113"/>
                </a:lnTo>
                <a:lnTo>
                  <a:pt x="723058" y="152684"/>
                </a:lnTo>
                <a:lnTo>
                  <a:pt x="693324" y="119395"/>
                </a:lnTo>
                <a:lnTo>
                  <a:pt x="660158" y="89553"/>
                </a:lnTo>
                <a:lnTo>
                  <a:pt x="623864" y="63464"/>
                </a:lnTo>
                <a:lnTo>
                  <a:pt x="584747" y="41432"/>
                </a:lnTo>
                <a:lnTo>
                  <a:pt x="543111" y="23764"/>
                </a:lnTo>
                <a:lnTo>
                  <a:pt x="499263" y="10765"/>
                </a:lnTo>
                <a:lnTo>
                  <a:pt x="453506" y="2742"/>
                </a:lnTo>
                <a:lnTo>
                  <a:pt x="4061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077906" y="668718"/>
            <a:ext cx="4571365" cy="3406775"/>
            <a:chOff x="4077906" y="668718"/>
            <a:chExt cx="4571365" cy="3406775"/>
          </a:xfrm>
        </p:grpSpPr>
        <p:sp>
          <p:nvSpPr>
            <p:cNvPr id="9" name="object 9"/>
            <p:cNvSpPr/>
            <p:nvPr/>
          </p:nvSpPr>
          <p:spPr>
            <a:xfrm>
              <a:off x="4166616" y="2124455"/>
              <a:ext cx="669290" cy="670560"/>
            </a:xfrm>
            <a:custGeom>
              <a:avLst/>
              <a:gdLst/>
              <a:ahLst/>
              <a:cxnLst/>
              <a:rect l="l" t="t" r="r" b="b"/>
              <a:pathLst>
                <a:path w="669289" h="670560">
                  <a:moveTo>
                    <a:pt x="334518" y="0"/>
                  </a:moveTo>
                  <a:lnTo>
                    <a:pt x="285077" y="3635"/>
                  </a:lnTo>
                  <a:lnTo>
                    <a:pt x="237891" y="14195"/>
                  </a:lnTo>
                  <a:lnTo>
                    <a:pt x="193478" y="31162"/>
                  </a:lnTo>
                  <a:lnTo>
                    <a:pt x="152353" y="54016"/>
                  </a:lnTo>
                  <a:lnTo>
                    <a:pt x="115035" y="82239"/>
                  </a:lnTo>
                  <a:lnTo>
                    <a:pt x="82039" y="115313"/>
                  </a:lnTo>
                  <a:lnTo>
                    <a:pt x="53883" y="152718"/>
                  </a:lnTo>
                  <a:lnTo>
                    <a:pt x="31085" y="193936"/>
                  </a:lnTo>
                  <a:lnTo>
                    <a:pt x="14160" y="238448"/>
                  </a:lnTo>
                  <a:lnTo>
                    <a:pt x="3626" y="285735"/>
                  </a:lnTo>
                  <a:lnTo>
                    <a:pt x="0" y="335280"/>
                  </a:lnTo>
                  <a:lnTo>
                    <a:pt x="3626" y="384824"/>
                  </a:lnTo>
                  <a:lnTo>
                    <a:pt x="14160" y="432111"/>
                  </a:lnTo>
                  <a:lnTo>
                    <a:pt x="31085" y="476623"/>
                  </a:lnTo>
                  <a:lnTo>
                    <a:pt x="53883" y="517841"/>
                  </a:lnTo>
                  <a:lnTo>
                    <a:pt x="82039" y="555246"/>
                  </a:lnTo>
                  <a:lnTo>
                    <a:pt x="115035" y="588320"/>
                  </a:lnTo>
                  <a:lnTo>
                    <a:pt x="152353" y="616543"/>
                  </a:lnTo>
                  <a:lnTo>
                    <a:pt x="193478" y="639397"/>
                  </a:lnTo>
                  <a:lnTo>
                    <a:pt x="237891" y="656364"/>
                  </a:lnTo>
                  <a:lnTo>
                    <a:pt x="285077" y="666924"/>
                  </a:lnTo>
                  <a:lnTo>
                    <a:pt x="334518" y="670560"/>
                  </a:lnTo>
                  <a:lnTo>
                    <a:pt x="383958" y="666924"/>
                  </a:lnTo>
                  <a:lnTo>
                    <a:pt x="431144" y="656364"/>
                  </a:lnTo>
                  <a:lnTo>
                    <a:pt x="475557" y="639397"/>
                  </a:lnTo>
                  <a:lnTo>
                    <a:pt x="516682" y="616543"/>
                  </a:lnTo>
                  <a:lnTo>
                    <a:pt x="554000" y="588320"/>
                  </a:lnTo>
                  <a:lnTo>
                    <a:pt x="586996" y="555246"/>
                  </a:lnTo>
                  <a:lnTo>
                    <a:pt x="615152" y="517841"/>
                  </a:lnTo>
                  <a:lnTo>
                    <a:pt x="637950" y="476623"/>
                  </a:lnTo>
                  <a:lnTo>
                    <a:pt x="654875" y="432111"/>
                  </a:lnTo>
                  <a:lnTo>
                    <a:pt x="665409" y="384824"/>
                  </a:lnTo>
                  <a:lnTo>
                    <a:pt x="669036" y="335280"/>
                  </a:lnTo>
                  <a:lnTo>
                    <a:pt x="665409" y="285735"/>
                  </a:lnTo>
                  <a:lnTo>
                    <a:pt x="654875" y="238448"/>
                  </a:lnTo>
                  <a:lnTo>
                    <a:pt x="637950" y="193936"/>
                  </a:lnTo>
                  <a:lnTo>
                    <a:pt x="615152" y="152718"/>
                  </a:lnTo>
                  <a:lnTo>
                    <a:pt x="586996" y="115313"/>
                  </a:lnTo>
                  <a:lnTo>
                    <a:pt x="554000" y="82239"/>
                  </a:lnTo>
                  <a:lnTo>
                    <a:pt x="516682" y="54016"/>
                  </a:lnTo>
                  <a:lnTo>
                    <a:pt x="475557" y="31162"/>
                  </a:lnTo>
                  <a:lnTo>
                    <a:pt x="431144" y="14195"/>
                  </a:lnTo>
                  <a:lnTo>
                    <a:pt x="383958" y="3635"/>
                  </a:lnTo>
                  <a:lnTo>
                    <a:pt x="334518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85844" y="2046731"/>
              <a:ext cx="828040" cy="826135"/>
            </a:xfrm>
            <a:custGeom>
              <a:avLst/>
              <a:gdLst/>
              <a:ahLst/>
              <a:cxnLst/>
              <a:rect l="l" t="t" r="r" b="b"/>
              <a:pathLst>
                <a:path w="828039" h="826135">
                  <a:moveTo>
                    <a:pt x="0" y="413004"/>
                  </a:moveTo>
                  <a:lnTo>
                    <a:pt x="2784" y="364839"/>
                  </a:lnTo>
                  <a:lnTo>
                    <a:pt x="10930" y="318307"/>
                  </a:lnTo>
                  <a:lnTo>
                    <a:pt x="24126" y="273716"/>
                  </a:lnTo>
                  <a:lnTo>
                    <a:pt x="42063" y="231376"/>
                  </a:lnTo>
                  <a:lnTo>
                    <a:pt x="64429" y="191599"/>
                  </a:lnTo>
                  <a:lnTo>
                    <a:pt x="90913" y="154692"/>
                  </a:lnTo>
                  <a:lnTo>
                    <a:pt x="121205" y="120967"/>
                  </a:lnTo>
                  <a:lnTo>
                    <a:pt x="154994" y="90733"/>
                  </a:lnTo>
                  <a:lnTo>
                    <a:pt x="191970" y="64300"/>
                  </a:lnTo>
                  <a:lnTo>
                    <a:pt x="231821" y="41978"/>
                  </a:lnTo>
                  <a:lnTo>
                    <a:pt x="274237" y="24077"/>
                  </a:lnTo>
                  <a:lnTo>
                    <a:pt x="318906" y="10907"/>
                  </a:lnTo>
                  <a:lnTo>
                    <a:pt x="365520" y="2778"/>
                  </a:lnTo>
                  <a:lnTo>
                    <a:pt x="413765" y="0"/>
                  </a:lnTo>
                  <a:lnTo>
                    <a:pt x="462011" y="2778"/>
                  </a:lnTo>
                  <a:lnTo>
                    <a:pt x="508625" y="10907"/>
                  </a:lnTo>
                  <a:lnTo>
                    <a:pt x="553294" y="24077"/>
                  </a:lnTo>
                  <a:lnTo>
                    <a:pt x="595710" y="41978"/>
                  </a:lnTo>
                  <a:lnTo>
                    <a:pt x="635561" y="64300"/>
                  </a:lnTo>
                  <a:lnTo>
                    <a:pt x="672537" y="90733"/>
                  </a:lnTo>
                  <a:lnTo>
                    <a:pt x="706326" y="120967"/>
                  </a:lnTo>
                  <a:lnTo>
                    <a:pt x="736618" y="154692"/>
                  </a:lnTo>
                  <a:lnTo>
                    <a:pt x="763102" y="191599"/>
                  </a:lnTo>
                  <a:lnTo>
                    <a:pt x="785468" y="231376"/>
                  </a:lnTo>
                  <a:lnTo>
                    <a:pt x="803405" y="273716"/>
                  </a:lnTo>
                  <a:lnTo>
                    <a:pt x="816601" y="318307"/>
                  </a:lnTo>
                  <a:lnTo>
                    <a:pt x="824747" y="364839"/>
                  </a:lnTo>
                  <a:lnTo>
                    <a:pt x="827531" y="413004"/>
                  </a:lnTo>
                  <a:lnTo>
                    <a:pt x="824747" y="461168"/>
                  </a:lnTo>
                  <a:lnTo>
                    <a:pt x="816601" y="507700"/>
                  </a:lnTo>
                  <a:lnTo>
                    <a:pt x="803405" y="552291"/>
                  </a:lnTo>
                  <a:lnTo>
                    <a:pt x="785468" y="594631"/>
                  </a:lnTo>
                  <a:lnTo>
                    <a:pt x="763102" y="634408"/>
                  </a:lnTo>
                  <a:lnTo>
                    <a:pt x="736618" y="671315"/>
                  </a:lnTo>
                  <a:lnTo>
                    <a:pt x="706326" y="705040"/>
                  </a:lnTo>
                  <a:lnTo>
                    <a:pt x="672537" y="735274"/>
                  </a:lnTo>
                  <a:lnTo>
                    <a:pt x="635561" y="761707"/>
                  </a:lnTo>
                  <a:lnTo>
                    <a:pt x="595710" y="784029"/>
                  </a:lnTo>
                  <a:lnTo>
                    <a:pt x="553294" y="801930"/>
                  </a:lnTo>
                  <a:lnTo>
                    <a:pt x="508625" y="815100"/>
                  </a:lnTo>
                  <a:lnTo>
                    <a:pt x="462011" y="823229"/>
                  </a:lnTo>
                  <a:lnTo>
                    <a:pt x="413765" y="826007"/>
                  </a:lnTo>
                  <a:lnTo>
                    <a:pt x="365520" y="823229"/>
                  </a:lnTo>
                  <a:lnTo>
                    <a:pt x="318906" y="815100"/>
                  </a:lnTo>
                  <a:lnTo>
                    <a:pt x="274237" y="801930"/>
                  </a:lnTo>
                  <a:lnTo>
                    <a:pt x="231821" y="784029"/>
                  </a:lnTo>
                  <a:lnTo>
                    <a:pt x="191970" y="761707"/>
                  </a:lnTo>
                  <a:lnTo>
                    <a:pt x="154994" y="735274"/>
                  </a:lnTo>
                  <a:lnTo>
                    <a:pt x="121205" y="705040"/>
                  </a:lnTo>
                  <a:lnTo>
                    <a:pt x="90913" y="671315"/>
                  </a:lnTo>
                  <a:lnTo>
                    <a:pt x="64429" y="634408"/>
                  </a:lnTo>
                  <a:lnTo>
                    <a:pt x="42063" y="594631"/>
                  </a:lnTo>
                  <a:lnTo>
                    <a:pt x="24126" y="552291"/>
                  </a:lnTo>
                  <a:lnTo>
                    <a:pt x="10930" y="507700"/>
                  </a:lnTo>
                  <a:lnTo>
                    <a:pt x="2784" y="461168"/>
                  </a:lnTo>
                  <a:lnTo>
                    <a:pt x="0" y="413004"/>
                  </a:lnTo>
                  <a:close/>
                </a:path>
              </a:pathLst>
            </a:custGeom>
            <a:ln w="158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00372" y="1892808"/>
              <a:ext cx="1934210" cy="154305"/>
            </a:xfrm>
            <a:custGeom>
              <a:avLst/>
              <a:gdLst/>
              <a:ahLst/>
              <a:cxnLst/>
              <a:rect l="l" t="t" r="r" b="b"/>
              <a:pathLst>
                <a:path w="1934210" h="154305">
                  <a:moveTo>
                    <a:pt x="1933955" y="0"/>
                  </a:moveTo>
                  <a:lnTo>
                    <a:pt x="0" y="0"/>
                  </a:lnTo>
                  <a:lnTo>
                    <a:pt x="0" y="153924"/>
                  </a:lnTo>
                </a:path>
              </a:pathLst>
            </a:custGeom>
            <a:ln w="1587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34200" y="2124455"/>
              <a:ext cx="669290" cy="670560"/>
            </a:xfrm>
            <a:custGeom>
              <a:avLst/>
              <a:gdLst/>
              <a:ahLst/>
              <a:cxnLst/>
              <a:rect l="l" t="t" r="r" b="b"/>
              <a:pathLst>
                <a:path w="669290" h="670560">
                  <a:moveTo>
                    <a:pt x="334518" y="0"/>
                  </a:moveTo>
                  <a:lnTo>
                    <a:pt x="285077" y="3635"/>
                  </a:lnTo>
                  <a:lnTo>
                    <a:pt x="237891" y="14195"/>
                  </a:lnTo>
                  <a:lnTo>
                    <a:pt x="193478" y="31162"/>
                  </a:lnTo>
                  <a:lnTo>
                    <a:pt x="152353" y="54016"/>
                  </a:lnTo>
                  <a:lnTo>
                    <a:pt x="115035" y="82239"/>
                  </a:lnTo>
                  <a:lnTo>
                    <a:pt x="82039" y="115313"/>
                  </a:lnTo>
                  <a:lnTo>
                    <a:pt x="53883" y="152718"/>
                  </a:lnTo>
                  <a:lnTo>
                    <a:pt x="31085" y="193936"/>
                  </a:lnTo>
                  <a:lnTo>
                    <a:pt x="14160" y="238448"/>
                  </a:lnTo>
                  <a:lnTo>
                    <a:pt x="3626" y="285735"/>
                  </a:lnTo>
                  <a:lnTo>
                    <a:pt x="0" y="335280"/>
                  </a:lnTo>
                  <a:lnTo>
                    <a:pt x="3626" y="384824"/>
                  </a:lnTo>
                  <a:lnTo>
                    <a:pt x="14160" y="432111"/>
                  </a:lnTo>
                  <a:lnTo>
                    <a:pt x="31085" y="476623"/>
                  </a:lnTo>
                  <a:lnTo>
                    <a:pt x="53883" y="517841"/>
                  </a:lnTo>
                  <a:lnTo>
                    <a:pt x="82039" y="555246"/>
                  </a:lnTo>
                  <a:lnTo>
                    <a:pt x="115035" y="588320"/>
                  </a:lnTo>
                  <a:lnTo>
                    <a:pt x="152353" y="616543"/>
                  </a:lnTo>
                  <a:lnTo>
                    <a:pt x="193478" y="639397"/>
                  </a:lnTo>
                  <a:lnTo>
                    <a:pt x="237891" y="656364"/>
                  </a:lnTo>
                  <a:lnTo>
                    <a:pt x="285077" y="666924"/>
                  </a:lnTo>
                  <a:lnTo>
                    <a:pt x="334518" y="670560"/>
                  </a:lnTo>
                  <a:lnTo>
                    <a:pt x="383958" y="666924"/>
                  </a:lnTo>
                  <a:lnTo>
                    <a:pt x="431144" y="656364"/>
                  </a:lnTo>
                  <a:lnTo>
                    <a:pt x="475557" y="639397"/>
                  </a:lnTo>
                  <a:lnTo>
                    <a:pt x="516682" y="616543"/>
                  </a:lnTo>
                  <a:lnTo>
                    <a:pt x="554000" y="588320"/>
                  </a:lnTo>
                  <a:lnTo>
                    <a:pt x="586996" y="555246"/>
                  </a:lnTo>
                  <a:lnTo>
                    <a:pt x="615152" y="517841"/>
                  </a:lnTo>
                  <a:lnTo>
                    <a:pt x="637950" y="476623"/>
                  </a:lnTo>
                  <a:lnTo>
                    <a:pt x="654875" y="432111"/>
                  </a:lnTo>
                  <a:lnTo>
                    <a:pt x="665409" y="384824"/>
                  </a:lnTo>
                  <a:lnTo>
                    <a:pt x="669035" y="335280"/>
                  </a:lnTo>
                  <a:lnTo>
                    <a:pt x="665409" y="285735"/>
                  </a:lnTo>
                  <a:lnTo>
                    <a:pt x="654875" y="238448"/>
                  </a:lnTo>
                  <a:lnTo>
                    <a:pt x="637950" y="193936"/>
                  </a:lnTo>
                  <a:lnTo>
                    <a:pt x="615152" y="152718"/>
                  </a:lnTo>
                  <a:lnTo>
                    <a:pt x="586996" y="115313"/>
                  </a:lnTo>
                  <a:lnTo>
                    <a:pt x="554000" y="82239"/>
                  </a:lnTo>
                  <a:lnTo>
                    <a:pt x="516682" y="54016"/>
                  </a:lnTo>
                  <a:lnTo>
                    <a:pt x="475557" y="31162"/>
                  </a:lnTo>
                  <a:lnTo>
                    <a:pt x="431144" y="14195"/>
                  </a:lnTo>
                  <a:lnTo>
                    <a:pt x="383958" y="3635"/>
                  </a:lnTo>
                  <a:lnTo>
                    <a:pt x="334518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56476" y="2046731"/>
              <a:ext cx="828040" cy="826135"/>
            </a:xfrm>
            <a:custGeom>
              <a:avLst/>
              <a:gdLst/>
              <a:ahLst/>
              <a:cxnLst/>
              <a:rect l="l" t="t" r="r" b="b"/>
              <a:pathLst>
                <a:path w="828040" h="826135">
                  <a:moveTo>
                    <a:pt x="0" y="413004"/>
                  </a:moveTo>
                  <a:lnTo>
                    <a:pt x="2784" y="364839"/>
                  </a:lnTo>
                  <a:lnTo>
                    <a:pt x="10930" y="318307"/>
                  </a:lnTo>
                  <a:lnTo>
                    <a:pt x="24126" y="273716"/>
                  </a:lnTo>
                  <a:lnTo>
                    <a:pt x="42063" y="231376"/>
                  </a:lnTo>
                  <a:lnTo>
                    <a:pt x="64429" y="191599"/>
                  </a:lnTo>
                  <a:lnTo>
                    <a:pt x="90913" y="154692"/>
                  </a:lnTo>
                  <a:lnTo>
                    <a:pt x="121205" y="120967"/>
                  </a:lnTo>
                  <a:lnTo>
                    <a:pt x="154994" y="90733"/>
                  </a:lnTo>
                  <a:lnTo>
                    <a:pt x="191970" y="64300"/>
                  </a:lnTo>
                  <a:lnTo>
                    <a:pt x="231821" y="41978"/>
                  </a:lnTo>
                  <a:lnTo>
                    <a:pt x="274237" y="24077"/>
                  </a:lnTo>
                  <a:lnTo>
                    <a:pt x="318906" y="10907"/>
                  </a:lnTo>
                  <a:lnTo>
                    <a:pt x="365520" y="2778"/>
                  </a:lnTo>
                  <a:lnTo>
                    <a:pt x="413766" y="0"/>
                  </a:lnTo>
                  <a:lnTo>
                    <a:pt x="462011" y="2778"/>
                  </a:lnTo>
                  <a:lnTo>
                    <a:pt x="508625" y="10907"/>
                  </a:lnTo>
                  <a:lnTo>
                    <a:pt x="553294" y="24077"/>
                  </a:lnTo>
                  <a:lnTo>
                    <a:pt x="595710" y="41978"/>
                  </a:lnTo>
                  <a:lnTo>
                    <a:pt x="635561" y="64300"/>
                  </a:lnTo>
                  <a:lnTo>
                    <a:pt x="672537" y="90733"/>
                  </a:lnTo>
                  <a:lnTo>
                    <a:pt x="706326" y="120967"/>
                  </a:lnTo>
                  <a:lnTo>
                    <a:pt x="736618" y="154692"/>
                  </a:lnTo>
                  <a:lnTo>
                    <a:pt x="763102" y="191599"/>
                  </a:lnTo>
                  <a:lnTo>
                    <a:pt x="785468" y="231376"/>
                  </a:lnTo>
                  <a:lnTo>
                    <a:pt x="803405" y="273716"/>
                  </a:lnTo>
                  <a:lnTo>
                    <a:pt x="816601" y="318307"/>
                  </a:lnTo>
                  <a:lnTo>
                    <a:pt x="824747" y="364839"/>
                  </a:lnTo>
                  <a:lnTo>
                    <a:pt x="827531" y="413004"/>
                  </a:lnTo>
                  <a:lnTo>
                    <a:pt x="824747" y="461168"/>
                  </a:lnTo>
                  <a:lnTo>
                    <a:pt x="816601" y="507700"/>
                  </a:lnTo>
                  <a:lnTo>
                    <a:pt x="803405" y="552291"/>
                  </a:lnTo>
                  <a:lnTo>
                    <a:pt x="785468" y="594631"/>
                  </a:lnTo>
                  <a:lnTo>
                    <a:pt x="763102" y="634408"/>
                  </a:lnTo>
                  <a:lnTo>
                    <a:pt x="736618" y="671315"/>
                  </a:lnTo>
                  <a:lnTo>
                    <a:pt x="706326" y="705040"/>
                  </a:lnTo>
                  <a:lnTo>
                    <a:pt x="672537" y="735274"/>
                  </a:lnTo>
                  <a:lnTo>
                    <a:pt x="635561" y="761707"/>
                  </a:lnTo>
                  <a:lnTo>
                    <a:pt x="595710" y="784029"/>
                  </a:lnTo>
                  <a:lnTo>
                    <a:pt x="553294" y="801930"/>
                  </a:lnTo>
                  <a:lnTo>
                    <a:pt x="508625" y="815100"/>
                  </a:lnTo>
                  <a:lnTo>
                    <a:pt x="462011" y="823229"/>
                  </a:lnTo>
                  <a:lnTo>
                    <a:pt x="413766" y="826007"/>
                  </a:lnTo>
                  <a:lnTo>
                    <a:pt x="365520" y="823229"/>
                  </a:lnTo>
                  <a:lnTo>
                    <a:pt x="318906" y="815100"/>
                  </a:lnTo>
                  <a:lnTo>
                    <a:pt x="274237" y="801930"/>
                  </a:lnTo>
                  <a:lnTo>
                    <a:pt x="231821" y="784029"/>
                  </a:lnTo>
                  <a:lnTo>
                    <a:pt x="191970" y="761707"/>
                  </a:lnTo>
                  <a:lnTo>
                    <a:pt x="154994" y="735274"/>
                  </a:lnTo>
                  <a:lnTo>
                    <a:pt x="121205" y="705040"/>
                  </a:lnTo>
                  <a:lnTo>
                    <a:pt x="90913" y="671315"/>
                  </a:lnTo>
                  <a:lnTo>
                    <a:pt x="64429" y="634408"/>
                  </a:lnTo>
                  <a:lnTo>
                    <a:pt x="42063" y="594631"/>
                  </a:lnTo>
                  <a:lnTo>
                    <a:pt x="24126" y="552291"/>
                  </a:lnTo>
                  <a:lnTo>
                    <a:pt x="10930" y="507700"/>
                  </a:lnTo>
                  <a:lnTo>
                    <a:pt x="2784" y="461168"/>
                  </a:lnTo>
                  <a:lnTo>
                    <a:pt x="0" y="413004"/>
                  </a:lnTo>
                  <a:close/>
                </a:path>
              </a:pathLst>
            </a:custGeom>
            <a:ln w="158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34327" y="1892808"/>
              <a:ext cx="2207260" cy="154305"/>
            </a:xfrm>
            <a:custGeom>
              <a:avLst/>
              <a:gdLst/>
              <a:ahLst/>
              <a:cxnLst/>
              <a:rect l="l" t="t" r="r" b="b"/>
              <a:pathLst>
                <a:path w="2207259" h="154305">
                  <a:moveTo>
                    <a:pt x="0" y="0"/>
                  </a:moveTo>
                  <a:lnTo>
                    <a:pt x="2206752" y="0"/>
                  </a:lnTo>
                  <a:lnTo>
                    <a:pt x="2206752" y="153924"/>
                  </a:lnTo>
                </a:path>
              </a:pathLst>
            </a:custGeom>
            <a:ln w="1587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96355" y="676655"/>
              <a:ext cx="1007744" cy="1004569"/>
            </a:xfrm>
            <a:custGeom>
              <a:avLst/>
              <a:gdLst/>
              <a:ahLst/>
              <a:cxnLst/>
              <a:rect l="l" t="t" r="r" b="b"/>
              <a:pathLst>
                <a:path w="1007745" h="1004569">
                  <a:moveTo>
                    <a:pt x="0" y="502158"/>
                  </a:moveTo>
                  <a:lnTo>
                    <a:pt x="2306" y="453791"/>
                  </a:lnTo>
                  <a:lnTo>
                    <a:pt x="9083" y="406726"/>
                  </a:lnTo>
                  <a:lnTo>
                    <a:pt x="20121" y="361174"/>
                  </a:lnTo>
                  <a:lnTo>
                    <a:pt x="35208" y="317344"/>
                  </a:lnTo>
                  <a:lnTo>
                    <a:pt x="54133" y="275447"/>
                  </a:lnTo>
                  <a:lnTo>
                    <a:pt x="76684" y="235694"/>
                  </a:lnTo>
                  <a:lnTo>
                    <a:pt x="102651" y="198293"/>
                  </a:lnTo>
                  <a:lnTo>
                    <a:pt x="131821" y="163457"/>
                  </a:lnTo>
                  <a:lnTo>
                    <a:pt x="163984" y="131394"/>
                  </a:lnTo>
                  <a:lnTo>
                    <a:pt x="198929" y="102316"/>
                  </a:lnTo>
                  <a:lnTo>
                    <a:pt x="236444" y="76433"/>
                  </a:lnTo>
                  <a:lnTo>
                    <a:pt x="276318" y="53954"/>
                  </a:lnTo>
                  <a:lnTo>
                    <a:pt x="318340" y="35092"/>
                  </a:lnTo>
                  <a:lnTo>
                    <a:pt x="362299" y="20054"/>
                  </a:lnTo>
                  <a:lnTo>
                    <a:pt x="407983" y="9053"/>
                  </a:lnTo>
                  <a:lnTo>
                    <a:pt x="455181" y="2298"/>
                  </a:lnTo>
                  <a:lnTo>
                    <a:pt x="503682" y="0"/>
                  </a:lnTo>
                  <a:lnTo>
                    <a:pt x="552182" y="2298"/>
                  </a:lnTo>
                  <a:lnTo>
                    <a:pt x="599380" y="9053"/>
                  </a:lnTo>
                  <a:lnTo>
                    <a:pt x="645064" y="20054"/>
                  </a:lnTo>
                  <a:lnTo>
                    <a:pt x="689023" y="35092"/>
                  </a:lnTo>
                  <a:lnTo>
                    <a:pt x="731045" y="53954"/>
                  </a:lnTo>
                  <a:lnTo>
                    <a:pt x="770919" y="76433"/>
                  </a:lnTo>
                  <a:lnTo>
                    <a:pt x="808434" y="102316"/>
                  </a:lnTo>
                  <a:lnTo>
                    <a:pt x="843379" y="131394"/>
                  </a:lnTo>
                  <a:lnTo>
                    <a:pt x="875542" y="163457"/>
                  </a:lnTo>
                  <a:lnTo>
                    <a:pt x="904712" y="198293"/>
                  </a:lnTo>
                  <a:lnTo>
                    <a:pt x="930679" y="235694"/>
                  </a:lnTo>
                  <a:lnTo>
                    <a:pt x="953230" y="275447"/>
                  </a:lnTo>
                  <a:lnTo>
                    <a:pt x="972155" y="317344"/>
                  </a:lnTo>
                  <a:lnTo>
                    <a:pt x="987242" y="361174"/>
                  </a:lnTo>
                  <a:lnTo>
                    <a:pt x="998280" y="406726"/>
                  </a:lnTo>
                  <a:lnTo>
                    <a:pt x="1005057" y="453791"/>
                  </a:lnTo>
                  <a:lnTo>
                    <a:pt x="1007364" y="502158"/>
                  </a:lnTo>
                  <a:lnTo>
                    <a:pt x="1005057" y="550524"/>
                  </a:lnTo>
                  <a:lnTo>
                    <a:pt x="998280" y="597589"/>
                  </a:lnTo>
                  <a:lnTo>
                    <a:pt x="987242" y="643141"/>
                  </a:lnTo>
                  <a:lnTo>
                    <a:pt x="972155" y="686971"/>
                  </a:lnTo>
                  <a:lnTo>
                    <a:pt x="953230" y="728868"/>
                  </a:lnTo>
                  <a:lnTo>
                    <a:pt x="930679" y="768621"/>
                  </a:lnTo>
                  <a:lnTo>
                    <a:pt x="904712" y="806022"/>
                  </a:lnTo>
                  <a:lnTo>
                    <a:pt x="875542" y="840858"/>
                  </a:lnTo>
                  <a:lnTo>
                    <a:pt x="843379" y="872921"/>
                  </a:lnTo>
                  <a:lnTo>
                    <a:pt x="808434" y="901999"/>
                  </a:lnTo>
                  <a:lnTo>
                    <a:pt x="770919" y="927882"/>
                  </a:lnTo>
                  <a:lnTo>
                    <a:pt x="731045" y="950361"/>
                  </a:lnTo>
                  <a:lnTo>
                    <a:pt x="689023" y="969223"/>
                  </a:lnTo>
                  <a:lnTo>
                    <a:pt x="645064" y="984261"/>
                  </a:lnTo>
                  <a:lnTo>
                    <a:pt x="599380" y="995262"/>
                  </a:lnTo>
                  <a:lnTo>
                    <a:pt x="552182" y="1002017"/>
                  </a:lnTo>
                  <a:lnTo>
                    <a:pt x="503682" y="1004316"/>
                  </a:lnTo>
                  <a:lnTo>
                    <a:pt x="455181" y="1002017"/>
                  </a:lnTo>
                  <a:lnTo>
                    <a:pt x="407983" y="995262"/>
                  </a:lnTo>
                  <a:lnTo>
                    <a:pt x="362299" y="984261"/>
                  </a:lnTo>
                  <a:lnTo>
                    <a:pt x="318340" y="969223"/>
                  </a:lnTo>
                  <a:lnTo>
                    <a:pt x="276318" y="950361"/>
                  </a:lnTo>
                  <a:lnTo>
                    <a:pt x="236444" y="927882"/>
                  </a:lnTo>
                  <a:lnTo>
                    <a:pt x="198929" y="901999"/>
                  </a:lnTo>
                  <a:lnTo>
                    <a:pt x="163984" y="872921"/>
                  </a:lnTo>
                  <a:lnTo>
                    <a:pt x="131821" y="840858"/>
                  </a:lnTo>
                  <a:lnTo>
                    <a:pt x="102651" y="806022"/>
                  </a:lnTo>
                  <a:lnTo>
                    <a:pt x="76684" y="768621"/>
                  </a:lnTo>
                  <a:lnTo>
                    <a:pt x="54133" y="728868"/>
                  </a:lnTo>
                  <a:lnTo>
                    <a:pt x="35208" y="686971"/>
                  </a:lnTo>
                  <a:lnTo>
                    <a:pt x="20121" y="643141"/>
                  </a:lnTo>
                  <a:lnTo>
                    <a:pt x="9083" y="597589"/>
                  </a:lnTo>
                  <a:lnTo>
                    <a:pt x="2306" y="550524"/>
                  </a:lnTo>
                  <a:lnTo>
                    <a:pt x="0" y="502158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34327" y="1680972"/>
              <a:ext cx="0" cy="212090"/>
            </a:xfrm>
            <a:custGeom>
              <a:avLst/>
              <a:gdLst/>
              <a:ahLst/>
              <a:cxnLst/>
              <a:rect l="l" t="t" r="r" b="b"/>
              <a:pathLst>
                <a:path h="212089">
                  <a:moveTo>
                    <a:pt x="0" y="0"/>
                  </a:moveTo>
                  <a:lnTo>
                    <a:pt x="0" y="211835"/>
                  </a:lnTo>
                </a:path>
              </a:pathLst>
            </a:custGeom>
            <a:ln w="15875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01895" y="2883407"/>
              <a:ext cx="2769235" cy="1184275"/>
            </a:xfrm>
            <a:custGeom>
              <a:avLst/>
              <a:gdLst/>
              <a:ahLst/>
              <a:cxnLst/>
              <a:rect l="l" t="t" r="r" b="b"/>
              <a:pathLst>
                <a:path w="2769234" h="1184275">
                  <a:moveTo>
                    <a:pt x="0" y="0"/>
                  </a:moveTo>
                  <a:lnTo>
                    <a:pt x="0" y="1184148"/>
                  </a:lnTo>
                </a:path>
                <a:path w="2769234" h="1184275">
                  <a:moveTo>
                    <a:pt x="2769107" y="0"/>
                  </a:moveTo>
                  <a:lnTo>
                    <a:pt x="2769107" y="195072"/>
                  </a:lnTo>
                </a:path>
              </a:pathLst>
            </a:custGeom>
            <a:ln w="1587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5910" y="1852866"/>
              <a:ext cx="78359" cy="7835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548883" y="2124455"/>
              <a:ext cx="668020" cy="670560"/>
            </a:xfrm>
            <a:custGeom>
              <a:avLst/>
              <a:gdLst/>
              <a:ahLst/>
              <a:cxnLst/>
              <a:rect l="l" t="t" r="r" b="b"/>
              <a:pathLst>
                <a:path w="668020" h="670560">
                  <a:moveTo>
                    <a:pt x="333755" y="0"/>
                  </a:moveTo>
                  <a:lnTo>
                    <a:pt x="284447" y="3635"/>
                  </a:lnTo>
                  <a:lnTo>
                    <a:pt x="237381" y="14195"/>
                  </a:lnTo>
                  <a:lnTo>
                    <a:pt x="193075" y="31162"/>
                  </a:lnTo>
                  <a:lnTo>
                    <a:pt x="152045" y="54016"/>
                  </a:lnTo>
                  <a:lnTo>
                    <a:pt x="114808" y="82239"/>
                  </a:lnTo>
                  <a:lnTo>
                    <a:pt x="81882" y="115313"/>
                  </a:lnTo>
                  <a:lnTo>
                    <a:pt x="53783" y="152718"/>
                  </a:lnTo>
                  <a:lnTo>
                    <a:pt x="31028" y="193936"/>
                  </a:lnTo>
                  <a:lnTo>
                    <a:pt x="14135" y="238448"/>
                  </a:lnTo>
                  <a:lnTo>
                    <a:pt x="3619" y="285735"/>
                  </a:lnTo>
                  <a:lnTo>
                    <a:pt x="0" y="335280"/>
                  </a:lnTo>
                  <a:lnTo>
                    <a:pt x="3619" y="384824"/>
                  </a:lnTo>
                  <a:lnTo>
                    <a:pt x="14135" y="432111"/>
                  </a:lnTo>
                  <a:lnTo>
                    <a:pt x="31028" y="476623"/>
                  </a:lnTo>
                  <a:lnTo>
                    <a:pt x="53783" y="517841"/>
                  </a:lnTo>
                  <a:lnTo>
                    <a:pt x="81882" y="555246"/>
                  </a:lnTo>
                  <a:lnTo>
                    <a:pt x="114808" y="588320"/>
                  </a:lnTo>
                  <a:lnTo>
                    <a:pt x="152045" y="616543"/>
                  </a:lnTo>
                  <a:lnTo>
                    <a:pt x="193075" y="639397"/>
                  </a:lnTo>
                  <a:lnTo>
                    <a:pt x="237381" y="656364"/>
                  </a:lnTo>
                  <a:lnTo>
                    <a:pt x="284447" y="666924"/>
                  </a:lnTo>
                  <a:lnTo>
                    <a:pt x="333755" y="670560"/>
                  </a:lnTo>
                  <a:lnTo>
                    <a:pt x="383064" y="666924"/>
                  </a:lnTo>
                  <a:lnTo>
                    <a:pt x="430130" y="656364"/>
                  </a:lnTo>
                  <a:lnTo>
                    <a:pt x="474436" y="639397"/>
                  </a:lnTo>
                  <a:lnTo>
                    <a:pt x="515466" y="616543"/>
                  </a:lnTo>
                  <a:lnTo>
                    <a:pt x="552703" y="588320"/>
                  </a:lnTo>
                  <a:lnTo>
                    <a:pt x="585629" y="555246"/>
                  </a:lnTo>
                  <a:lnTo>
                    <a:pt x="613728" y="517841"/>
                  </a:lnTo>
                  <a:lnTo>
                    <a:pt x="636483" y="476623"/>
                  </a:lnTo>
                  <a:lnTo>
                    <a:pt x="653376" y="432111"/>
                  </a:lnTo>
                  <a:lnTo>
                    <a:pt x="663892" y="384824"/>
                  </a:lnTo>
                  <a:lnTo>
                    <a:pt x="667512" y="335280"/>
                  </a:lnTo>
                  <a:lnTo>
                    <a:pt x="663892" y="285735"/>
                  </a:lnTo>
                  <a:lnTo>
                    <a:pt x="653376" y="238448"/>
                  </a:lnTo>
                  <a:lnTo>
                    <a:pt x="636483" y="193936"/>
                  </a:lnTo>
                  <a:lnTo>
                    <a:pt x="613728" y="152718"/>
                  </a:lnTo>
                  <a:lnTo>
                    <a:pt x="585629" y="115313"/>
                  </a:lnTo>
                  <a:lnTo>
                    <a:pt x="552703" y="82239"/>
                  </a:lnTo>
                  <a:lnTo>
                    <a:pt x="515466" y="54016"/>
                  </a:lnTo>
                  <a:lnTo>
                    <a:pt x="474436" y="31162"/>
                  </a:lnTo>
                  <a:lnTo>
                    <a:pt x="430130" y="14195"/>
                  </a:lnTo>
                  <a:lnTo>
                    <a:pt x="383064" y="3635"/>
                  </a:lnTo>
                  <a:lnTo>
                    <a:pt x="333755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69636" y="2046731"/>
              <a:ext cx="828040" cy="826135"/>
            </a:xfrm>
            <a:custGeom>
              <a:avLst/>
              <a:gdLst/>
              <a:ahLst/>
              <a:cxnLst/>
              <a:rect l="l" t="t" r="r" b="b"/>
              <a:pathLst>
                <a:path w="828039" h="826135">
                  <a:moveTo>
                    <a:pt x="0" y="413004"/>
                  </a:moveTo>
                  <a:lnTo>
                    <a:pt x="2784" y="364839"/>
                  </a:lnTo>
                  <a:lnTo>
                    <a:pt x="10930" y="318307"/>
                  </a:lnTo>
                  <a:lnTo>
                    <a:pt x="24126" y="273716"/>
                  </a:lnTo>
                  <a:lnTo>
                    <a:pt x="42063" y="231376"/>
                  </a:lnTo>
                  <a:lnTo>
                    <a:pt x="64429" y="191599"/>
                  </a:lnTo>
                  <a:lnTo>
                    <a:pt x="90913" y="154692"/>
                  </a:lnTo>
                  <a:lnTo>
                    <a:pt x="121205" y="120967"/>
                  </a:lnTo>
                  <a:lnTo>
                    <a:pt x="154994" y="90733"/>
                  </a:lnTo>
                  <a:lnTo>
                    <a:pt x="191970" y="64300"/>
                  </a:lnTo>
                  <a:lnTo>
                    <a:pt x="231821" y="41978"/>
                  </a:lnTo>
                  <a:lnTo>
                    <a:pt x="274237" y="24077"/>
                  </a:lnTo>
                  <a:lnTo>
                    <a:pt x="318906" y="10907"/>
                  </a:lnTo>
                  <a:lnTo>
                    <a:pt x="365520" y="2778"/>
                  </a:lnTo>
                  <a:lnTo>
                    <a:pt x="413765" y="0"/>
                  </a:lnTo>
                  <a:lnTo>
                    <a:pt x="462011" y="2778"/>
                  </a:lnTo>
                  <a:lnTo>
                    <a:pt x="508625" y="10907"/>
                  </a:lnTo>
                  <a:lnTo>
                    <a:pt x="553294" y="24077"/>
                  </a:lnTo>
                  <a:lnTo>
                    <a:pt x="595710" y="41978"/>
                  </a:lnTo>
                  <a:lnTo>
                    <a:pt x="635561" y="64300"/>
                  </a:lnTo>
                  <a:lnTo>
                    <a:pt x="672537" y="90733"/>
                  </a:lnTo>
                  <a:lnTo>
                    <a:pt x="706326" y="120967"/>
                  </a:lnTo>
                  <a:lnTo>
                    <a:pt x="736618" y="154692"/>
                  </a:lnTo>
                  <a:lnTo>
                    <a:pt x="763102" y="191599"/>
                  </a:lnTo>
                  <a:lnTo>
                    <a:pt x="785468" y="231376"/>
                  </a:lnTo>
                  <a:lnTo>
                    <a:pt x="803405" y="273716"/>
                  </a:lnTo>
                  <a:lnTo>
                    <a:pt x="816601" y="318307"/>
                  </a:lnTo>
                  <a:lnTo>
                    <a:pt x="824747" y="364839"/>
                  </a:lnTo>
                  <a:lnTo>
                    <a:pt x="827531" y="413004"/>
                  </a:lnTo>
                  <a:lnTo>
                    <a:pt x="824747" y="461168"/>
                  </a:lnTo>
                  <a:lnTo>
                    <a:pt x="816601" y="507700"/>
                  </a:lnTo>
                  <a:lnTo>
                    <a:pt x="803405" y="552291"/>
                  </a:lnTo>
                  <a:lnTo>
                    <a:pt x="785468" y="594631"/>
                  </a:lnTo>
                  <a:lnTo>
                    <a:pt x="763102" y="634408"/>
                  </a:lnTo>
                  <a:lnTo>
                    <a:pt x="736618" y="671315"/>
                  </a:lnTo>
                  <a:lnTo>
                    <a:pt x="706326" y="705040"/>
                  </a:lnTo>
                  <a:lnTo>
                    <a:pt x="672537" y="735274"/>
                  </a:lnTo>
                  <a:lnTo>
                    <a:pt x="635561" y="761707"/>
                  </a:lnTo>
                  <a:lnTo>
                    <a:pt x="595710" y="784029"/>
                  </a:lnTo>
                  <a:lnTo>
                    <a:pt x="553294" y="801930"/>
                  </a:lnTo>
                  <a:lnTo>
                    <a:pt x="508625" y="815100"/>
                  </a:lnTo>
                  <a:lnTo>
                    <a:pt x="462011" y="823229"/>
                  </a:lnTo>
                  <a:lnTo>
                    <a:pt x="413765" y="826007"/>
                  </a:lnTo>
                  <a:lnTo>
                    <a:pt x="365520" y="823229"/>
                  </a:lnTo>
                  <a:lnTo>
                    <a:pt x="318906" y="815100"/>
                  </a:lnTo>
                  <a:lnTo>
                    <a:pt x="274237" y="801930"/>
                  </a:lnTo>
                  <a:lnTo>
                    <a:pt x="231821" y="784029"/>
                  </a:lnTo>
                  <a:lnTo>
                    <a:pt x="191970" y="761707"/>
                  </a:lnTo>
                  <a:lnTo>
                    <a:pt x="154994" y="735274"/>
                  </a:lnTo>
                  <a:lnTo>
                    <a:pt x="121205" y="705040"/>
                  </a:lnTo>
                  <a:lnTo>
                    <a:pt x="90913" y="671315"/>
                  </a:lnTo>
                  <a:lnTo>
                    <a:pt x="64429" y="634408"/>
                  </a:lnTo>
                  <a:lnTo>
                    <a:pt x="42063" y="594631"/>
                  </a:lnTo>
                  <a:lnTo>
                    <a:pt x="24126" y="552291"/>
                  </a:lnTo>
                  <a:lnTo>
                    <a:pt x="10930" y="507700"/>
                  </a:lnTo>
                  <a:lnTo>
                    <a:pt x="2784" y="461168"/>
                  </a:lnTo>
                  <a:lnTo>
                    <a:pt x="0" y="413004"/>
                  </a:lnTo>
                  <a:close/>
                </a:path>
              </a:pathLst>
            </a:custGeom>
            <a:ln w="158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107684" y="995298"/>
            <a:ext cx="58737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Calibri"/>
                <a:cs typeface="Calibri"/>
              </a:rPr>
              <a:t>Primitive </a:t>
            </a:r>
            <a:r>
              <a:rPr sz="1050" b="1" spc="-225" dirty="0">
                <a:latin typeface="Calibri"/>
                <a:cs typeface="Calibri"/>
              </a:rPr>
              <a:t> </a:t>
            </a:r>
            <a:r>
              <a:rPr sz="1050" b="1" spc="-10" dirty="0">
                <a:latin typeface="Calibri"/>
                <a:cs typeface="Calibri"/>
              </a:rPr>
              <a:t>D</a:t>
            </a:r>
            <a:r>
              <a:rPr sz="1050" b="1" spc="-5" dirty="0">
                <a:latin typeface="Calibri"/>
                <a:cs typeface="Calibri"/>
              </a:rPr>
              <a:t>a</a:t>
            </a:r>
            <a:r>
              <a:rPr sz="1050" b="1" dirty="0">
                <a:latin typeface="Calibri"/>
                <a:cs typeface="Calibri"/>
              </a:rPr>
              <a:t>ta</a:t>
            </a:r>
            <a:r>
              <a:rPr sz="1050" b="1" spc="-1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Type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874702" y="1883346"/>
            <a:ext cx="3188970" cy="1186815"/>
            <a:chOff x="5874702" y="1883346"/>
            <a:chExt cx="3188970" cy="1186815"/>
          </a:xfrm>
        </p:grpSpPr>
        <p:sp>
          <p:nvSpPr>
            <p:cNvPr id="23" name="object 23"/>
            <p:cNvSpPr/>
            <p:nvPr/>
          </p:nvSpPr>
          <p:spPr>
            <a:xfrm>
              <a:off x="5882640" y="1891283"/>
              <a:ext cx="1388745" cy="155575"/>
            </a:xfrm>
            <a:custGeom>
              <a:avLst/>
              <a:gdLst/>
              <a:ahLst/>
              <a:cxnLst/>
              <a:rect l="l" t="t" r="r" b="b"/>
              <a:pathLst>
                <a:path w="1388745" h="155575">
                  <a:moveTo>
                    <a:pt x="0" y="1523"/>
                  </a:moveTo>
                  <a:lnTo>
                    <a:pt x="0" y="155447"/>
                  </a:lnTo>
                </a:path>
                <a:path w="1388745" h="155575">
                  <a:moveTo>
                    <a:pt x="1388364" y="0"/>
                  </a:moveTo>
                  <a:lnTo>
                    <a:pt x="1388364" y="153923"/>
                  </a:lnTo>
                </a:path>
              </a:pathLst>
            </a:custGeom>
            <a:ln w="1587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05800" y="2133599"/>
              <a:ext cx="669290" cy="670560"/>
            </a:xfrm>
            <a:custGeom>
              <a:avLst/>
              <a:gdLst/>
              <a:ahLst/>
              <a:cxnLst/>
              <a:rect l="l" t="t" r="r" b="b"/>
              <a:pathLst>
                <a:path w="669290" h="670560">
                  <a:moveTo>
                    <a:pt x="334518" y="0"/>
                  </a:moveTo>
                  <a:lnTo>
                    <a:pt x="285077" y="3635"/>
                  </a:lnTo>
                  <a:lnTo>
                    <a:pt x="237891" y="14195"/>
                  </a:lnTo>
                  <a:lnTo>
                    <a:pt x="193478" y="31162"/>
                  </a:lnTo>
                  <a:lnTo>
                    <a:pt x="152353" y="54016"/>
                  </a:lnTo>
                  <a:lnTo>
                    <a:pt x="115035" y="82239"/>
                  </a:lnTo>
                  <a:lnTo>
                    <a:pt x="82039" y="115313"/>
                  </a:lnTo>
                  <a:lnTo>
                    <a:pt x="53883" y="152718"/>
                  </a:lnTo>
                  <a:lnTo>
                    <a:pt x="31085" y="193936"/>
                  </a:lnTo>
                  <a:lnTo>
                    <a:pt x="14160" y="238448"/>
                  </a:lnTo>
                  <a:lnTo>
                    <a:pt x="3626" y="285735"/>
                  </a:lnTo>
                  <a:lnTo>
                    <a:pt x="0" y="335280"/>
                  </a:lnTo>
                  <a:lnTo>
                    <a:pt x="3626" y="384824"/>
                  </a:lnTo>
                  <a:lnTo>
                    <a:pt x="14160" y="432111"/>
                  </a:lnTo>
                  <a:lnTo>
                    <a:pt x="31085" y="476623"/>
                  </a:lnTo>
                  <a:lnTo>
                    <a:pt x="53883" y="517841"/>
                  </a:lnTo>
                  <a:lnTo>
                    <a:pt x="82039" y="555246"/>
                  </a:lnTo>
                  <a:lnTo>
                    <a:pt x="115035" y="588320"/>
                  </a:lnTo>
                  <a:lnTo>
                    <a:pt x="152353" y="616543"/>
                  </a:lnTo>
                  <a:lnTo>
                    <a:pt x="193478" y="639397"/>
                  </a:lnTo>
                  <a:lnTo>
                    <a:pt x="237891" y="656364"/>
                  </a:lnTo>
                  <a:lnTo>
                    <a:pt x="285077" y="666924"/>
                  </a:lnTo>
                  <a:lnTo>
                    <a:pt x="334518" y="670560"/>
                  </a:lnTo>
                  <a:lnTo>
                    <a:pt x="383958" y="666924"/>
                  </a:lnTo>
                  <a:lnTo>
                    <a:pt x="431144" y="656364"/>
                  </a:lnTo>
                  <a:lnTo>
                    <a:pt x="475557" y="639397"/>
                  </a:lnTo>
                  <a:lnTo>
                    <a:pt x="516682" y="616543"/>
                  </a:lnTo>
                  <a:lnTo>
                    <a:pt x="554000" y="588320"/>
                  </a:lnTo>
                  <a:lnTo>
                    <a:pt x="586996" y="555246"/>
                  </a:lnTo>
                  <a:lnTo>
                    <a:pt x="615152" y="517841"/>
                  </a:lnTo>
                  <a:lnTo>
                    <a:pt x="637950" y="476623"/>
                  </a:lnTo>
                  <a:lnTo>
                    <a:pt x="654875" y="432111"/>
                  </a:lnTo>
                  <a:lnTo>
                    <a:pt x="665409" y="384824"/>
                  </a:lnTo>
                  <a:lnTo>
                    <a:pt x="669035" y="335280"/>
                  </a:lnTo>
                  <a:lnTo>
                    <a:pt x="665409" y="285735"/>
                  </a:lnTo>
                  <a:lnTo>
                    <a:pt x="654875" y="238448"/>
                  </a:lnTo>
                  <a:lnTo>
                    <a:pt x="637950" y="193936"/>
                  </a:lnTo>
                  <a:lnTo>
                    <a:pt x="615152" y="152718"/>
                  </a:lnTo>
                  <a:lnTo>
                    <a:pt x="586996" y="115313"/>
                  </a:lnTo>
                  <a:lnTo>
                    <a:pt x="554000" y="82239"/>
                  </a:lnTo>
                  <a:lnTo>
                    <a:pt x="516682" y="54016"/>
                  </a:lnTo>
                  <a:lnTo>
                    <a:pt x="475557" y="31162"/>
                  </a:lnTo>
                  <a:lnTo>
                    <a:pt x="431144" y="14195"/>
                  </a:lnTo>
                  <a:lnTo>
                    <a:pt x="383958" y="3635"/>
                  </a:lnTo>
                  <a:lnTo>
                    <a:pt x="334518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228076" y="2055875"/>
              <a:ext cx="828040" cy="826135"/>
            </a:xfrm>
            <a:custGeom>
              <a:avLst/>
              <a:gdLst/>
              <a:ahLst/>
              <a:cxnLst/>
              <a:rect l="l" t="t" r="r" b="b"/>
              <a:pathLst>
                <a:path w="828040" h="826135">
                  <a:moveTo>
                    <a:pt x="0" y="413004"/>
                  </a:moveTo>
                  <a:lnTo>
                    <a:pt x="2784" y="364839"/>
                  </a:lnTo>
                  <a:lnTo>
                    <a:pt x="10930" y="318307"/>
                  </a:lnTo>
                  <a:lnTo>
                    <a:pt x="24126" y="273716"/>
                  </a:lnTo>
                  <a:lnTo>
                    <a:pt x="42063" y="231376"/>
                  </a:lnTo>
                  <a:lnTo>
                    <a:pt x="64429" y="191599"/>
                  </a:lnTo>
                  <a:lnTo>
                    <a:pt x="90913" y="154692"/>
                  </a:lnTo>
                  <a:lnTo>
                    <a:pt x="121205" y="120967"/>
                  </a:lnTo>
                  <a:lnTo>
                    <a:pt x="154994" y="90733"/>
                  </a:lnTo>
                  <a:lnTo>
                    <a:pt x="191970" y="64300"/>
                  </a:lnTo>
                  <a:lnTo>
                    <a:pt x="231821" y="41978"/>
                  </a:lnTo>
                  <a:lnTo>
                    <a:pt x="274237" y="24077"/>
                  </a:lnTo>
                  <a:lnTo>
                    <a:pt x="318906" y="10907"/>
                  </a:lnTo>
                  <a:lnTo>
                    <a:pt x="365520" y="2778"/>
                  </a:lnTo>
                  <a:lnTo>
                    <a:pt x="413766" y="0"/>
                  </a:lnTo>
                  <a:lnTo>
                    <a:pt x="462011" y="2778"/>
                  </a:lnTo>
                  <a:lnTo>
                    <a:pt x="508625" y="10907"/>
                  </a:lnTo>
                  <a:lnTo>
                    <a:pt x="553294" y="24077"/>
                  </a:lnTo>
                  <a:lnTo>
                    <a:pt x="595710" y="41978"/>
                  </a:lnTo>
                  <a:lnTo>
                    <a:pt x="635561" y="64300"/>
                  </a:lnTo>
                  <a:lnTo>
                    <a:pt x="672537" y="90733"/>
                  </a:lnTo>
                  <a:lnTo>
                    <a:pt x="706326" y="120967"/>
                  </a:lnTo>
                  <a:lnTo>
                    <a:pt x="736618" y="154692"/>
                  </a:lnTo>
                  <a:lnTo>
                    <a:pt x="763102" y="191599"/>
                  </a:lnTo>
                  <a:lnTo>
                    <a:pt x="785468" y="231376"/>
                  </a:lnTo>
                  <a:lnTo>
                    <a:pt x="803405" y="273716"/>
                  </a:lnTo>
                  <a:lnTo>
                    <a:pt x="816601" y="318307"/>
                  </a:lnTo>
                  <a:lnTo>
                    <a:pt x="824747" y="364839"/>
                  </a:lnTo>
                  <a:lnTo>
                    <a:pt x="827531" y="413004"/>
                  </a:lnTo>
                  <a:lnTo>
                    <a:pt x="824747" y="461168"/>
                  </a:lnTo>
                  <a:lnTo>
                    <a:pt x="816601" y="507700"/>
                  </a:lnTo>
                  <a:lnTo>
                    <a:pt x="803405" y="552291"/>
                  </a:lnTo>
                  <a:lnTo>
                    <a:pt x="785468" y="594631"/>
                  </a:lnTo>
                  <a:lnTo>
                    <a:pt x="763102" y="634408"/>
                  </a:lnTo>
                  <a:lnTo>
                    <a:pt x="736618" y="671315"/>
                  </a:lnTo>
                  <a:lnTo>
                    <a:pt x="706326" y="705040"/>
                  </a:lnTo>
                  <a:lnTo>
                    <a:pt x="672537" y="735274"/>
                  </a:lnTo>
                  <a:lnTo>
                    <a:pt x="635561" y="761707"/>
                  </a:lnTo>
                  <a:lnTo>
                    <a:pt x="595710" y="784029"/>
                  </a:lnTo>
                  <a:lnTo>
                    <a:pt x="553294" y="801930"/>
                  </a:lnTo>
                  <a:lnTo>
                    <a:pt x="508625" y="815100"/>
                  </a:lnTo>
                  <a:lnTo>
                    <a:pt x="462011" y="823229"/>
                  </a:lnTo>
                  <a:lnTo>
                    <a:pt x="413766" y="826007"/>
                  </a:lnTo>
                  <a:lnTo>
                    <a:pt x="365520" y="823229"/>
                  </a:lnTo>
                  <a:lnTo>
                    <a:pt x="318906" y="815100"/>
                  </a:lnTo>
                  <a:lnTo>
                    <a:pt x="274237" y="801930"/>
                  </a:lnTo>
                  <a:lnTo>
                    <a:pt x="231821" y="784029"/>
                  </a:lnTo>
                  <a:lnTo>
                    <a:pt x="191970" y="761707"/>
                  </a:lnTo>
                  <a:lnTo>
                    <a:pt x="154994" y="735274"/>
                  </a:lnTo>
                  <a:lnTo>
                    <a:pt x="121205" y="705040"/>
                  </a:lnTo>
                  <a:lnTo>
                    <a:pt x="90913" y="671315"/>
                  </a:lnTo>
                  <a:lnTo>
                    <a:pt x="64429" y="634408"/>
                  </a:lnTo>
                  <a:lnTo>
                    <a:pt x="42063" y="594631"/>
                  </a:lnTo>
                  <a:lnTo>
                    <a:pt x="24126" y="552291"/>
                  </a:lnTo>
                  <a:lnTo>
                    <a:pt x="10930" y="507700"/>
                  </a:lnTo>
                  <a:lnTo>
                    <a:pt x="2784" y="461168"/>
                  </a:lnTo>
                  <a:lnTo>
                    <a:pt x="0" y="413004"/>
                  </a:lnTo>
                  <a:close/>
                </a:path>
              </a:pathLst>
            </a:custGeom>
            <a:ln w="158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84164" y="2868167"/>
              <a:ext cx="2755900" cy="193675"/>
            </a:xfrm>
            <a:custGeom>
              <a:avLst/>
              <a:gdLst/>
              <a:ahLst/>
              <a:cxnLst/>
              <a:rect l="l" t="t" r="r" b="b"/>
              <a:pathLst>
                <a:path w="2755900" h="193675">
                  <a:moveTo>
                    <a:pt x="2755391" y="0"/>
                  </a:moveTo>
                  <a:lnTo>
                    <a:pt x="2755391" y="193548"/>
                  </a:lnTo>
                </a:path>
                <a:path w="2755900" h="193675">
                  <a:moveTo>
                    <a:pt x="0" y="0"/>
                  </a:moveTo>
                  <a:lnTo>
                    <a:pt x="0" y="193548"/>
                  </a:lnTo>
                </a:path>
              </a:pathLst>
            </a:custGeom>
            <a:ln w="1587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277614" y="2329688"/>
            <a:ext cx="4445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teger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24525" y="2329688"/>
            <a:ext cx="3162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Fl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b="1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02018" y="2334590"/>
            <a:ext cx="5378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Character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01050" y="2329688"/>
            <a:ext cx="5029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100" b="1" spc="-10" dirty="0">
                <a:solidFill>
                  <a:srgbClr val="FFFFFF"/>
                </a:solidFill>
                <a:latin typeface="Calibri"/>
                <a:cs typeface="Calibri"/>
              </a:rPr>
              <a:t>oo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100" b="1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821874" y="4055617"/>
            <a:ext cx="2720975" cy="748665"/>
            <a:chOff x="3821874" y="4055617"/>
            <a:chExt cx="2720975" cy="748665"/>
          </a:xfrm>
        </p:grpSpPr>
        <p:sp>
          <p:nvSpPr>
            <p:cNvPr id="32" name="object 32"/>
            <p:cNvSpPr/>
            <p:nvPr/>
          </p:nvSpPr>
          <p:spPr>
            <a:xfrm>
              <a:off x="3889247" y="4229099"/>
              <a:ext cx="506095" cy="508000"/>
            </a:xfrm>
            <a:custGeom>
              <a:avLst/>
              <a:gdLst/>
              <a:ahLst/>
              <a:cxnLst/>
              <a:rect l="l" t="t" r="r" b="b"/>
              <a:pathLst>
                <a:path w="506095" h="508000">
                  <a:moveTo>
                    <a:pt x="252984" y="0"/>
                  </a:moveTo>
                  <a:lnTo>
                    <a:pt x="207514" y="4088"/>
                  </a:lnTo>
                  <a:lnTo>
                    <a:pt x="164717" y="15874"/>
                  </a:lnTo>
                  <a:lnTo>
                    <a:pt x="125306" y="34642"/>
                  </a:lnTo>
                  <a:lnTo>
                    <a:pt x="89997" y="59676"/>
                  </a:lnTo>
                  <a:lnTo>
                    <a:pt x="59504" y="90258"/>
                  </a:lnTo>
                  <a:lnTo>
                    <a:pt x="34544" y="125673"/>
                  </a:lnTo>
                  <a:lnTo>
                    <a:pt x="15829" y="165204"/>
                  </a:lnTo>
                  <a:lnTo>
                    <a:pt x="4076" y="208133"/>
                  </a:lnTo>
                  <a:lnTo>
                    <a:pt x="0" y="253745"/>
                  </a:lnTo>
                  <a:lnTo>
                    <a:pt x="4076" y="299358"/>
                  </a:lnTo>
                  <a:lnTo>
                    <a:pt x="15829" y="342287"/>
                  </a:lnTo>
                  <a:lnTo>
                    <a:pt x="34543" y="381818"/>
                  </a:lnTo>
                  <a:lnTo>
                    <a:pt x="59504" y="417233"/>
                  </a:lnTo>
                  <a:lnTo>
                    <a:pt x="89997" y="447815"/>
                  </a:lnTo>
                  <a:lnTo>
                    <a:pt x="125306" y="472849"/>
                  </a:lnTo>
                  <a:lnTo>
                    <a:pt x="164717" y="491617"/>
                  </a:lnTo>
                  <a:lnTo>
                    <a:pt x="207514" y="503403"/>
                  </a:lnTo>
                  <a:lnTo>
                    <a:pt x="252984" y="507492"/>
                  </a:lnTo>
                  <a:lnTo>
                    <a:pt x="298453" y="503403"/>
                  </a:lnTo>
                  <a:lnTo>
                    <a:pt x="341250" y="491617"/>
                  </a:lnTo>
                  <a:lnTo>
                    <a:pt x="380661" y="472849"/>
                  </a:lnTo>
                  <a:lnTo>
                    <a:pt x="415970" y="447815"/>
                  </a:lnTo>
                  <a:lnTo>
                    <a:pt x="446463" y="417233"/>
                  </a:lnTo>
                  <a:lnTo>
                    <a:pt x="471424" y="381818"/>
                  </a:lnTo>
                  <a:lnTo>
                    <a:pt x="490138" y="342287"/>
                  </a:lnTo>
                  <a:lnTo>
                    <a:pt x="501891" y="299358"/>
                  </a:lnTo>
                  <a:lnTo>
                    <a:pt x="505967" y="253745"/>
                  </a:lnTo>
                  <a:lnTo>
                    <a:pt x="501891" y="208133"/>
                  </a:lnTo>
                  <a:lnTo>
                    <a:pt x="490138" y="165204"/>
                  </a:lnTo>
                  <a:lnTo>
                    <a:pt x="471424" y="125673"/>
                  </a:lnTo>
                  <a:lnTo>
                    <a:pt x="446463" y="90258"/>
                  </a:lnTo>
                  <a:lnTo>
                    <a:pt x="415970" y="59676"/>
                  </a:lnTo>
                  <a:lnTo>
                    <a:pt x="380661" y="34642"/>
                  </a:lnTo>
                  <a:lnTo>
                    <a:pt x="341250" y="15874"/>
                  </a:lnTo>
                  <a:lnTo>
                    <a:pt x="298453" y="4088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29811" y="4169663"/>
              <a:ext cx="624840" cy="626745"/>
            </a:xfrm>
            <a:custGeom>
              <a:avLst/>
              <a:gdLst/>
              <a:ahLst/>
              <a:cxnLst/>
              <a:rect l="l" t="t" r="r" b="b"/>
              <a:pathLst>
                <a:path w="624839" h="626745">
                  <a:moveTo>
                    <a:pt x="0" y="313182"/>
                  </a:moveTo>
                  <a:lnTo>
                    <a:pt x="3386" y="266903"/>
                  </a:lnTo>
                  <a:lnTo>
                    <a:pt x="13223" y="222732"/>
                  </a:lnTo>
                  <a:lnTo>
                    <a:pt x="29029" y="181154"/>
                  </a:lnTo>
                  <a:lnTo>
                    <a:pt x="50320" y="142653"/>
                  </a:lnTo>
                  <a:lnTo>
                    <a:pt x="76615" y="107713"/>
                  </a:lnTo>
                  <a:lnTo>
                    <a:pt x="107429" y="76819"/>
                  </a:lnTo>
                  <a:lnTo>
                    <a:pt x="142282" y="50456"/>
                  </a:lnTo>
                  <a:lnTo>
                    <a:pt x="180690" y="29108"/>
                  </a:lnTo>
                  <a:lnTo>
                    <a:pt x="222171" y="13260"/>
                  </a:lnTo>
                  <a:lnTo>
                    <a:pt x="266241" y="3395"/>
                  </a:lnTo>
                  <a:lnTo>
                    <a:pt x="312420" y="0"/>
                  </a:lnTo>
                  <a:lnTo>
                    <a:pt x="358598" y="3395"/>
                  </a:lnTo>
                  <a:lnTo>
                    <a:pt x="402668" y="13260"/>
                  </a:lnTo>
                  <a:lnTo>
                    <a:pt x="444149" y="29108"/>
                  </a:lnTo>
                  <a:lnTo>
                    <a:pt x="482557" y="50456"/>
                  </a:lnTo>
                  <a:lnTo>
                    <a:pt x="517410" y="76819"/>
                  </a:lnTo>
                  <a:lnTo>
                    <a:pt x="548224" y="107713"/>
                  </a:lnTo>
                  <a:lnTo>
                    <a:pt x="574519" y="142653"/>
                  </a:lnTo>
                  <a:lnTo>
                    <a:pt x="595810" y="181154"/>
                  </a:lnTo>
                  <a:lnTo>
                    <a:pt x="611616" y="222732"/>
                  </a:lnTo>
                  <a:lnTo>
                    <a:pt x="621453" y="266903"/>
                  </a:lnTo>
                  <a:lnTo>
                    <a:pt x="624839" y="313182"/>
                  </a:lnTo>
                  <a:lnTo>
                    <a:pt x="621453" y="359460"/>
                  </a:lnTo>
                  <a:lnTo>
                    <a:pt x="611616" y="403631"/>
                  </a:lnTo>
                  <a:lnTo>
                    <a:pt x="595810" y="445209"/>
                  </a:lnTo>
                  <a:lnTo>
                    <a:pt x="574519" y="483710"/>
                  </a:lnTo>
                  <a:lnTo>
                    <a:pt x="548224" y="518650"/>
                  </a:lnTo>
                  <a:lnTo>
                    <a:pt x="517410" y="549544"/>
                  </a:lnTo>
                  <a:lnTo>
                    <a:pt x="482557" y="575907"/>
                  </a:lnTo>
                  <a:lnTo>
                    <a:pt x="444149" y="597255"/>
                  </a:lnTo>
                  <a:lnTo>
                    <a:pt x="402668" y="613103"/>
                  </a:lnTo>
                  <a:lnTo>
                    <a:pt x="358598" y="622968"/>
                  </a:lnTo>
                  <a:lnTo>
                    <a:pt x="312420" y="626364"/>
                  </a:lnTo>
                  <a:lnTo>
                    <a:pt x="266241" y="622968"/>
                  </a:lnTo>
                  <a:lnTo>
                    <a:pt x="222171" y="613103"/>
                  </a:lnTo>
                  <a:lnTo>
                    <a:pt x="180690" y="597255"/>
                  </a:lnTo>
                  <a:lnTo>
                    <a:pt x="142282" y="575907"/>
                  </a:lnTo>
                  <a:lnTo>
                    <a:pt x="107429" y="549544"/>
                  </a:lnTo>
                  <a:lnTo>
                    <a:pt x="76615" y="518650"/>
                  </a:lnTo>
                  <a:lnTo>
                    <a:pt x="50320" y="483710"/>
                  </a:lnTo>
                  <a:lnTo>
                    <a:pt x="29029" y="445209"/>
                  </a:lnTo>
                  <a:lnTo>
                    <a:pt x="13223" y="403631"/>
                  </a:lnTo>
                  <a:lnTo>
                    <a:pt x="3386" y="359460"/>
                  </a:lnTo>
                  <a:lnTo>
                    <a:pt x="0" y="313182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145279" y="4070603"/>
              <a:ext cx="2071370" cy="78105"/>
            </a:xfrm>
            <a:custGeom>
              <a:avLst/>
              <a:gdLst/>
              <a:ahLst/>
              <a:cxnLst/>
              <a:rect l="l" t="t" r="r" b="b"/>
              <a:pathLst>
                <a:path w="2071370" h="78104">
                  <a:moveTo>
                    <a:pt x="967740" y="0"/>
                  </a:moveTo>
                  <a:lnTo>
                    <a:pt x="0" y="0"/>
                  </a:lnTo>
                  <a:lnTo>
                    <a:pt x="0" y="77724"/>
                  </a:lnTo>
                </a:path>
                <a:path w="2071370" h="78104">
                  <a:moveTo>
                    <a:pt x="967740" y="0"/>
                  </a:moveTo>
                  <a:lnTo>
                    <a:pt x="2071116" y="0"/>
                  </a:lnTo>
                  <a:lnTo>
                    <a:pt x="2071116" y="77724"/>
                  </a:lnTo>
                </a:path>
              </a:pathLst>
            </a:custGeom>
            <a:ln w="1587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967983" y="4229099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253745" y="0"/>
                  </a:moveTo>
                  <a:lnTo>
                    <a:pt x="208150" y="4088"/>
                  </a:lnTo>
                  <a:lnTo>
                    <a:pt x="165229" y="15874"/>
                  </a:lnTo>
                  <a:lnTo>
                    <a:pt x="125701" y="34642"/>
                  </a:lnTo>
                  <a:lnTo>
                    <a:pt x="90284" y="59676"/>
                  </a:lnTo>
                  <a:lnTo>
                    <a:pt x="59697" y="90258"/>
                  </a:lnTo>
                  <a:lnTo>
                    <a:pt x="34656" y="125673"/>
                  </a:lnTo>
                  <a:lnTo>
                    <a:pt x="15881" y="165204"/>
                  </a:lnTo>
                  <a:lnTo>
                    <a:pt x="4090" y="208133"/>
                  </a:lnTo>
                  <a:lnTo>
                    <a:pt x="0" y="253745"/>
                  </a:lnTo>
                  <a:lnTo>
                    <a:pt x="4090" y="299358"/>
                  </a:lnTo>
                  <a:lnTo>
                    <a:pt x="15881" y="342287"/>
                  </a:lnTo>
                  <a:lnTo>
                    <a:pt x="34656" y="381818"/>
                  </a:lnTo>
                  <a:lnTo>
                    <a:pt x="59697" y="417233"/>
                  </a:lnTo>
                  <a:lnTo>
                    <a:pt x="90284" y="447815"/>
                  </a:lnTo>
                  <a:lnTo>
                    <a:pt x="125701" y="472849"/>
                  </a:lnTo>
                  <a:lnTo>
                    <a:pt x="165229" y="491617"/>
                  </a:lnTo>
                  <a:lnTo>
                    <a:pt x="208150" y="503403"/>
                  </a:lnTo>
                  <a:lnTo>
                    <a:pt x="253745" y="507492"/>
                  </a:lnTo>
                  <a:lnTo>
                    <a:pt x="299341" y="503403"/>
                  </a:lnTo>
                  <a:lnTo>
                    <a:pt x="342262" y="491617"/>
                  </a:lnTo>
                  <a:lnTo>
                    <a:pt x="381790" y="472849"/>
                  </a:lnTo>
                  <a:lnTo>
                    <a:pt x="417207" y="447815"/>
                  </a:lnTo>
                  <a:lnTo>
                    <a:pt x="447794" y="417233"/>
                  </a:lnTo>
                  <a:lnTo>
                    <a:pt x="472835" y="381818"/>
                  </a:lnTo>
                  <a:lnTo>
                    <a:pt x="491610" y="342287"/>
                  </a:lnTo>
                  <a:lnTo>
                    <a:pt x="503401" y="299358"/>
                  </a:lnTo>
                  <a:lnTo>
                    <a:pt x="507491" y="253745"/>
                  </a:lnTo>
                  <a:lnTo>
                    <a:pt x="503401" y="208133"/>
                  </a:lnTo>
                  <a:lnTo>
                    <a:pt x="491610" y="165204"/>
                  </a:lnTo>
                  <a:lnTo>
                    <a:pt x="472835" y="125673"/>
                  </a:lnTo>
                  <a:lnTo>
                    <a:pt x="447794" y="90258"/>
                  </a:lnTo>
                  <a:lnTo>
                    <a:pt x="417207" y="59676"/>
                  </a:lnTo>
                  <a:lnTo>
                    <a:pt x="381790" y="34642"/>
                  </a:lnTo>
                  <a:lnTo>
                    <a:pt x="342262" y="15874"/>
                  </a:lnTo>
                  <a:lnTo>
                    <a:pt x="299341" y="4088"/>
                  </a:lnTo>
                  <a:lnTo>
                    <a:pt x="25374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10072" y="4169663"/>
              <a:ext cx="624840" cy="626745"/>
            </a:xfrm>
            <a:custGeom>
              <a:avLst/>
              <a:gdLst/>
              <a:ahLst/>
              <a:cxnLst/>
              <a:rect l="l" t="t" r="r" b="b"/>
              <a:pathLst>
                <a:path w="624840" h="626745">
                  <a:moveTo>
                    <a:pt x="0" y="313182"/>
                  </a:moveTo>
                  <a:lnTo>
                    <a:pt x="3386" y="266903"/>
                  </a:lnTo>
                  <a:lnTo>
                    <a:pt x="13223" y="222732"/>
                  </a:lnTo>
                  <a:lnTo>
                    <a:pt x="29029" y="181154"/>
                  </a:lnTo>
                  <a:lnTo>
                    <a:pt x="50320" y="142653"/>
                  </a:lnTo>
                  <a:lnTo>
                    <a:pt x="76615" y="107713"/>
                  </a:lnTo>
                  <a:lnTo>
                    <a:pt x="107429" y="76819"/>
                  </a:lnTo>
                  <a:lnTo>
                    <a:pt x="142282" y="50456"/>
                  </a:lnTo>
                  <a:lnTo>
                    <a:pt x="180690" y="29108"/>
                  </a:lnTo>
                  <a:lnTo>
                    <a:pt x="222171" y="13260"/>
                  </a:lnTo>
                  <a:lnTo>
                    <a:pt x="266241" y="3395"/>
                  </a:lnTo>
                  <a:lnTo>
                    <a:pt x="312419" y="0"/>
                  </a:lnTo>
                  <a:lnTo>
                    <a:pt x="358598" y="3395"/>
                  </a:lnTo>
                  <a:lnTo>
                    <a:pt x="402668" y="13260"/>
                  </a:lnTo>
                  <a:lnTo>
                    <a:pt x="444149" y="29108"/>
                  </a:lnTo>
                  <a:lnTo>
                    <a:pt x="482557" y="50456"/>
                  </a:lnTo>
                  <a:lnTo>
                    <a:pt x="517410" y="76819"/>
                  </a:lnTo>
                  <a:lnTo>
                    <a:pt x="548224" y="107713"/>
                  </a:lnTo>
                  <a:lnTo>
                    <a:pt x="574519" y="142653"/>
                  </a:lnTo>
                  <a:lnTo>
                    <a:pt x="595810" y="181154"/>
                  </a:lnTo>
                  <a:lnTo>
                    <a:pt x="611616" y="222732"/>
                  </a:lnTo>
                  <a:lnTo>
                    <a:pt x="621453" y="266903"/>
                  </a:lnTo>
                  <a:lnTo>
                    <a:pt x="624839" y="313182"/>
                  </a:lnTo>
                  <a:lnTo>
                    <a:pt x="621453" y="359460"/>
                  </a:lnTo>
                  <a:lnTo>
                    <a:pt x="611616" y="403631"/>
                  </a:lnTo>
                  <a:lnTo>
                    <a:pt x="595810" y="445209"/>
                  </a:lnTo>
                  <a:lnTo>
                    <a:pt x="574519" y="483710"/>
                  </a:lnTo>
                  <a:lnTo>
                    <a:pt x="548224" y="518650"/>
                  </a:lnTo>
                  <a:lnTo>
                    <a:pt x="517410" y="549544"/>
                  </a:lnTo>
                  <a:lnTo>
                    <a:pt x="482557" y="575907"/>
                  </a:lnTo>
                  <a:lnTo>
                    <a:pt x="444149" y="597255"/>
                  </a:lnTo>
                  <a:lnTo>
                    <a:pt x="402668" y="613103"/>
                  </a:lnTo>
                  <a:lnTo>
                    <a:pt x="358598" y="622968"/>
                  </a:lnTo>
                  <a:lnTo>
                    <a:pt x="312419" y="626364"/>
                  </a:lnTo>
                  <a:lnTo>
                    <a:pt x="266241" y="622968"/>
                  </a:lnTo>
                  <a:lnTo>
                    <a:pt x="222171" y="613103"/>
                  </a:lnTo>
                  <a:lnTo>
                    <a:pt x="180690" y="597255"/>
                  </a:lnTo>
                  <a:lnTo>
                    <a:pt x="142282" y="575907"/>
                  </a:lnTo>
                  <a:lnTo>
                    <a:pt x="107429" y="549544"/>
                  </a:lnTo>
                  <a:lnTo>
                    <a:pt x="76615" y="518650"/>
                  </a:lnTo>
                  <a:lnTo>
                    <a:pt x="50320" y="483710"/>
                  </a:lnTo>
                  <a:lnTo>
                    <a:pt x="29029" y="445209"/>
                  </a:lnTo>
                  <a:lnTo>
                    <a:pt x="13223" y="403631"/>
                  </a:lnTo>
                  <a:lnTo>
                    <a:pt x="3386" y="359460"/>
                  </a:lnTo>
                  <a:lnTo>
                    <a:pt x="0" y="313182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35651" y="4064507"/>
              <a:ext cx="1905" cy="105410"/>
            </a:xfrm>
            <a:custGeom>
              <a:avLst/>
              <a:gdLst/>
              <a:ahLst/>
              <a:cxnLst/>
              <a:rect l="l" t="t" r="r" b="b"/>
              <a:pathLst>
                <a:path w="1904" h="105410">
                  <a:moveTo>
                    <a:pt x="762" y="-7937"/>
                  </a:moveTo>
                  <a:lnTo>
                    <a:pt x="762" y="113093"/>
                  </a:lnTo>
                </a:path>
              </a:pathLst>
            </a:custGeom>
            <a:ln w="17399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82667" y="4229099"/>
              <a:ext cx="506095" cy="508000"/>
            </a:xfrm>
            <a:custGeom>
              <a:avLst/>
              <a:gdLst/>
              <a:ahLst/>
              <a:cxnLst/>
              <a:rect l="l" t="t" r="r" b="b"/>
              <a:pathLst>
                <a:path w="506095" h="508000">
                  <a:moveTo>
                    <a:pt x="252984" y="0"/>
                  </a:moveTo>
                  <a:lnTo>
                    <a:pt x="207514" y="4088"/>
                  </a:lnTo>
                  <a:lnTo>
                    <a:pt x="164717" y="15874"/>
                  </a:lnTo>
                  <a:lnTo>
                    <a:pt x="125306" y="34642"/>
                  </a:lnTo>
                  <a:lnTo>
                    <a:pt x="89997" y="59676"/>
                  </a:lnTo>
                  <a:lnTo>
                    <a:pt x="59504" y="90258"/>
                  </a:lnTo>
                  <a:lnTo>
                    <a:pt x="34544" y="125673"/>
                  </a:lnTo>
                  <a:lnTo>
                    <a:pt x="15829" y="165204"/>
                  </a:lnTo>
                  <a:lnTo>
                    <a:pt x="4076" y="208133"/>
                  </a:lnTo>
                  <a:lnTo>
                    <a:pt x="0" y="253745"/>
                  </a:lnTo>
                  <a:lnTo>
                    <a:pt x="4076" y="299358"/>
                  </a:lnTo>
                  <a:lnTo>
                    <a:pt x="15829" y="342287"/>
                  </a:lnTo>
                  <a:lnTo>
                    <a:pt x="34543" y="381818"/>
                  </a:lnTo>
                  <a:lnTo>
                    <a:pt x="59504" y="417233"/>
                  </a:lnTo>
                  <a:lnTo>
                    <a:pt x="89997" y="447815"/>
                  </a:lnTo>
                  <a:lnTo>
                    <a:pt x="125306" y="472849"/>
                  </a:lnTo>
                  <a:lnTo>
                    <a:pt x="164717" y="491617"/>
                  </a:lnTo>
                  <a:lnTo>
                    <a:pt x="207514" y="503403"/>
                  </a:lnTo>
                  <a:lnTo>
                    <a:pt x="252984" y="507492"/>
                  </a:lnTo>
                  <a:lnTo>
                    <a:pt x="298453" y="503403"/>
                  </a:lnTo>
                  <a:lnTo>
                    <a:pt x="341250" y="491617"/>
                  </a:lnTo>
                  <a:lnTo>
                    <a:pt x="380661" y="472849"/>
                  </a:lnTo>
                  <a:lnTo>
                    <a:pt x="415970" y="447815"/>
                  </a:lnTo>
                  <a:lnTo>
                    <a:pt x="446463" y="417233"/>
                  </a:lnTo>
                  <a:lnTo>
                    <a:pt x="471424" y="381818"/>
                  </a:lnTo>
                  <a:lnTo>
                    <a:pt x="490138" y="342287"/>
                  </a:lnTo>
                  <a:lnTo>
                    <a:pt x="501891" y="299358"/>
                  </a:lnTo>
                  <a:lnTo>
                    <a:pt x="505968" y="253745"/>
                  </a:lnTo>
                  <a:lnTo>
                    <a:pt x="501891" y="208133"/>
                  </a:lnTo>
                  <a:lnTo>
                    <a:pt x="490138" y="165204"/>
                  </a:lnTo>
                  <a:lnTo>
                    <a:pt x="471424" y="125673"/>
                  </a:lnTo>
                  <a:lnTo>
                    <a:pt x="446463" y="90258"/>
                  </a:lnTo>
                  <a:lnTo>
                    <a:pt x="415970" y="59676"/>
                  </a:lnTo>
                  <a:lnTo>
                    <a:pt x="380661" y="34642"/>
                  </a:lnTo>
                  <a:lnTo>
                    <a:pt x="341250" y="15874"/>
                  </a:lnTo>
                  <a:lnTo>
                    <a:pt x="298453" y="4088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23231" y="4169663"/>
              <a:ext cx="624840" cy="626745"/>
            </a:xfrm>
            <a:custGeom>
              <a:avLst/>
              <a:gdLst/>
              <a:ahLst/>
              <a:cxnLst/>
              <a:rect l="l" t="t" r="r" b="b"/>
              <a:pathLst>
                <a:path w="624839" h="626745">
                  <a:moveTo>
                    <a:pt x="0" y="313182"/>
                  </a:moveTo>
                  <a:lnTo>
                    <a:pt x="3386" y="266903"/>
                  </a:lnTo>
                  <a:lnTo>
                    <a:pt x="13223" y="222732"/>
                  </a:lnTo>
                  <a:lnTo>
                    <a:pt x="29029" y="181154"/>
                  </a:lnTo>
                  <a:lnTo>
                    <a:pt x="50320" y="142653"/>
                  </a:lnTo>
                  <a:lnTo>
                    <a:pt x="76615" y="107713"/>
                  </a:lnTo>
                  <a:lnTo>
                    <a:pt x="107429" y="76819"/>
                  </a:lnTo>
                  <a:lnTo>
                    <a:pt x="142282" y="50456"/>
                  </a:lnTo>
                  <a:lnTo>
                    <a:pt x="180690" y="29108"/>
                  </a:lnTo>
                  <a:lnTo>
                    <a:pt x="222171" y="13260"/>
                  </a:lnTo>
                  <a:lnTo>
                    <a:pt x="266241" y="3395"/>
                  </a:lnTo>
                  <a:lnTo>
                    <a:pt x="312419" y="0"/>
                  </a:lnTo>
                  <a:lnTo>
                    <a:pt x="358598" y="3395"/>
                  </a:lnTo>
                  <a:lnTo>
                    <a:pt x="402668" y="13260"/>
                  </a:lnTo>
                  <a:lnTo>
                    <a:pt x="444149" y="29108"/>
                  </a:lnTo>
                  <a:lnTo>
                    <a:pt x="482557" y="50456"/>
                  </a:lnTo>
                  <a:lnTo>
                    <a:pt x="517410" y="76819"/>
                  </a:lnTo>
                  <a:lnTo>
                    <a:pt x="548224" y="107713"/>
                  </a:lnTo>
                  <a:lnTo>
                    <a:pt x="574519" y="142653"/>
                  </a:lnTo>
                  <a:lnTo>
                    <a:pt x="595810" y="181154"/>
                  </a:lnTo>
                  <a:lnTo>
                    <a:pt x="611616" y="222732"/>
                  </a:lnTo>
                  <a:lnTo>
                    <a:pt x="621453" y="266903"/>
                  </a:lnTo>
                  <a:lnTo>
                    <a:pt x="624839" y="313182"/>
                  </a:lnTo>
                  <a:lnTo>
                    <a:pt x="621453" y="359460"/>
                  </a:lnTo>
                  <a:lnTo>
                    <a:pt x="611616" y="403631"/>
                  </a:lnTo>
                  <a:lnTo>
                    <a:pt x="595810" y="445209"/>
                  </a:lnTo>
                  <a:lnTo>
                    <a:pt x="574519" y="483710"/>
                  </a:lnTo>
                  <a:lnTo>
                    <a:pt x="548224" y="518650"/>
                  </a:lnTo>
                  <a:lnTo>
                    <a:pt x="517410" y="549544"/>
                  </a:lnTo>
                  <a:lnTo>
                    <a:pt x="482557" y="575907"/>
                  </a:lnTo>
                  <a:lnTo>
                    <a:pt x="444149" y="597255"/>
                  </a:lnTo>
                  <a:lnTo>
                    <a:pt x="402668" y="613103"/>
                  </a:lnTo>
                  <a:lnTo>
                    <a:pt x="358598" y="622968"/>
                  </a:lnTo>
                  <a:lnTo>
                    <a:pt x="312419" y="626364"/>
                  </a:lnTo>
                  <a:lnTo>
                    <a:pt x="266241" y="622968"/>
                  </a:lnTo>
                  <a:lnTo>
                    <a:pt x="222171" y="613103"/>
                  </a:lnTo>
                  <a:lnTo>
                    <a:pt x="180690" y="597255"/>
                  </a:lnTo>
                  <a:lnTo>
                    <a:pt x="142282" y="575907"/>
                  </a:lnTo>
                  <a:lnTo>
                    <a:pt x="107429" y="549544"/>
                  </a:lnTo>
                  <a:lnTo>
                    <a:pt x="76615" y="518650"/>
                  </a:lnTo>
                  <a:lnTo>
                    <a:pt x="50320" y="483710"/>
                  </a:lnTo>
                  <a:lnTo>
                    <a:pt x="29029" y="445209"/>
                  </a:lnTo>
                  <a:lnTo>
                    <a:pt x="13223" y="403631"/>
                  </a:lnTo>
                  <a:lnTo>
                    <a:pt x="3386" y="359460"/>
                  </a:lnTo>
                  <a:lnTo>
                    <a:pt x="0" y="313182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529072" y="4070603"/>
              <a:ext cx="1905" cy="105410"/>
            </a:xfrm>
            <a:custGeom>
              <a:avLst/>
              <a:gdLst/>
              <a:ahLst/>
              <a:cxnLst/>
              <a:rect l="l" t="t" r="r" b="b"/>
              <a:pathLst>
                <a:path w="1904" h="105410">
                  <a:moveTo>
                    <a:pt x="762" y="-7937"/>
                  </a:moveTo>
                  <a:lnTo>
                    <a:pt x="762" y="113093"/>
                  </a:lnTo>
                </a:path>
              </a:pathLst>
            </a:custGeom>
            <a:ln w="17399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276087" y="4229099"/>
              <a:ext cx="506095" cy="508000"/>
            </a:xfrm>
            <a:custGeom>
              <a:avLst/>
              <a:gdLst/>
              <a:ahLst/>
              <a:cxnLst/>
              <a:rect l="l" t="t" r="r" b="b"/>
              <a:pathLst>
                <a:path w="506095" h="508000">
                  <a:moveTo>
                    <a:pt x="252984" y="0"/>
                  </a:moveTo>
                  <a:lnTo>
                    <a:pt x="207514" y="4088"/>
                  </a:lnTo>
                  <a:lnTo>
                    <a:pt x="164717" y="15874"/>
                  </a:lnTo>
                  <a:lnTo>
                    <a:pt x="125306" y="34642"/>
                  </a:lnTo>
                  <a:lnTo>
                    <a:pt x="89997" y="59676"/>
                  </a:lnTo>
                  <a:lnTo>
                    <a:pt x="59504" y="90258"/>
                  </a:lnTo>
                  <a:lnTo>
                    <a:pt x="34544" y="125673"/>
                  </a:lnTo>
                  <a:lnTo>
                    <a:pt x="15829" y="165204"/>
                  </a:lnTo>
                  <a:lnTo>
                    <a:pt x="4076" y="208133"/>
                  </a:lnTo>
                  <a:lnTo>
                    <a:pt x="0" y="253745"/>
                  </a:lnTo>
                  <a:lnTo>
                    <a:pt x="4076" y="299358"/>
                  </a:lnTo>
                  <a:lnTo>
                    <a:pt x="15829" y="342287"/>
                  </a:lnTo>
                  <a:lnTo>
                    <a:pt x="34543" y="381818"/>
                  </a:lnTo>
                  <a:lnTo>
                    <a:pt x="59504" y="417233"/>
                  </a:lnTo>
                  <a:lnTo>
                    <a:pt x="89997" y="447815"/>
                  </a:lnTo>
                  <a:lnTo>
                    <a:pt x="125306" y="472849"/>
                  </a:lnTo>
                  <a:lnTo>
                    <a:pt x="164717" y="491617"/>
                  </a:lnTo>
                  <a:lnTo>
                    <a:pt x="207514" y="503403"/>
                  </a:lnTo>
                  <a:lnTo>
                    <a:pt x="252984" y="507492"/>
                  </a:lnTo>
                  <a:lnTo>
                    <a:pt x="298453" y="503403"/>
                  </a:lnTo>
                  <a:lnTo>
                    <a:pt x="341250" y="491617"/>
                  </a:lnTo>
                  <a:lnTo>
                    <a:pt x="380661" y="472849"/>
                  </a:lnTo>
                  <a:lnTo>
                    <a:pt x="415970" y="447815"/>
                  </a:lnTo>
                  <a:lnTo>
                    <a:pt x="446463" y="417233"/>
                  </a:lnTo>
                  <a:lnTo>
                    <a:pt x="471424" y="381818"/>
                  </a:lnTo>
                  <a:lnTo>
                    <a:pt x="490138" y="342287"/>
                  </a:lnTo>
                  <a:lnTo>
                    <a:pt x="501891" y="299358"/>
                  </a:lnTo>
                  <a:lnTo>
                    <a:pt x="505967" y="253745"/>
                  </a:lnTo>
                  <a:lnTo>
                    <a:pt x="501891" y="208133"/>
                  </a:lnTo>
                  <a:lnTo>
                    <a:pt x="490138" y="165204"/>
                  </a:lnTo>
                  <a:lnTo>
                    <a:pt x="471424" y="125673"/>
                  </a:lnTo>
                  <a:lnTo>
                    <a:pt x="446463" y="90258"/>
                  </a:lnTo>
                  <a:lnTo>
                    <a:pt x="415970" y="59676"/>
                  </a:lnTo>
                  <a:lnTo>
                    <a:pt x="380661" y="34642"/>
                  </a:lnTo>
                  <a:lnTo>
                    <a:pt x="341250" y="15874"/>
                  </a:lnTo>
                  <a:lnTo>
                    <a:pt x="298453" y="4088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216651" y="4169663"/>
              <a:ext cx="624840" cy="626745"/>
            </a:xfrm>
            <a:custGeom>
              <a:avLst/>
              <a:gdLst/>
              <a:ahLst/>
              <a:cxnLst/>
              <a:rect l="l" t="t" r="r" b="b"/>
              <a:pathLst>
                <a:path w="624839" h="626745">
                  <a:moveTo>
                    <a:pt x="0" y="313182"/>
                  </a:moveTo>
                  <a:lnTo>
                    <a:pt x="3386" y="266903"/>
                  </a:lnTo>
                  <a:lnTo>
                    <a:pt x="13223" y="222732"/>
                  </a:lnTo>
                  <a:lnTo>
                    <a:pt x="29029" y="181154"/>
                  </a:lnTo>
                  <a:lnTo>
                    <a:pt x="50320" y="142653"/>
                  </a:lnTo>
                  <a:lnTo>
                    <a:pt x="76615" y="107713"/>
                  </a:lnTo>
                  <a:lnTo>
                    <a:pt x="107429" y="76819"/>
                  </a:lnTo>
                  <a:lnTo>
                    <a:pt x="142282" y="50456"/>
                  </a:lnTo>
                  <a:lnTo>
                    <a:pt x="180690" y="29108"/>
                  </a:lnTo>
                  <a:lnTo>
                    <a:pt x="222171" y="13260"/>
                  </a:lnTo>
                  <a:lnTo>
                    <a:pt x="266241" y="3395"/>
                  </a:lnTo>
                  <a:lnTo>
                    <a:pt x="312420" y="0"/>
                  </a:lnTo>
                  <a:lnTo>
                    <a:pt x="358598" y="3395"/>
                  </a:lnTo>
                  <a:lnTo>
                    <a:pt x="402668" y="13260"/>
                  </a:lnTo>
                  <a:lnTo>
                    <a:pt x="444149" y="29108"/>
                  </a:lnTo>
                  <a:lnTo>
                    <a:pt x="482557" y="50456"/>
                  </a:lnTo>
                  <a:lnTo>
                    <a:pt x="517410" y="76819"/>
                  </a:lnTo>
                  <a:lnTo>
                    <a:pt x="548224" y="107713"/>
                  </a:lnTo>
                  <a:lnTo>
                    <a:pt x="574519" y="142653"/>
                  </a:lnTo>
                  <a:lnTo>
                    <a:pt x="595810" y="181154"/>
                  </a:lnTo>
                  <a:lnTo>
                    <a:pt x="611616" y="222732"/>
                  </a:lnTo>
                  <a:lnTo>
                    <a:pt x="621453" y="266903"/>
                  </a:lnTo>
                  <a:lnTo>
                    <a:pt x="624839" y="313182"/>
                  </a:lnTo>
                  <a:lnTo>
                    <a:pt x="621453" y="359460"/>
                  </a:lnTo>
                  <a:lnTo>
                    <a:pt x="611616" y="403631"/>
                  </a:lnTo>
                  <a:lnTo>
                    <a:pt x="595810" y="445209"/>
                  </a:lnTo>
                  <a:lnTo>
                    <a:pt x="574519" y="483710"/>
                  </a:lnTo>
                  <a:lnTo>
                    <a:pt x="548224" y="518650"/>
                  </a:lnTo>
                  <a:lnTo>
                    <a:pt x="517410" y="549544"/>
                  </a:lnTo>
                  <a:lnTo>
                    <a:pt x="482557" y="575907"/>
                  </a:lnTo>
                  <a:lnTo>
                    <a:pt x="444149" y="597255"/>
                  </a:lnTo>
                  <a:lnTo>
                    <a:pt x="402668" y="613103"/>
                  </a:lnTo>
                  <a:lnTo>
                    <a:pt x="358598" y="622968"/>
                  </a:lnTo>
                  <a:lnTo>
                    <a:pt x="312420" y="626364"/>
                  </a:lnTo>
                  <a:lnTo>
                    <a:pt x="266241" y="622968"/>
                  </a:lnTo>
                  <a:lnTo>
                    <a:pt x="222171" y="613103"/>
                  </a:lnTo>
                  <a:lnTo>
                    <a:pt x="180690" y="597255"/>
                  </a:lnTo>
                  <a:lnTo>
                    <a:pt x="142282" y="575907"/>
                  </a:lnTo>
                  <a:lnTo>
                    <a:pt x="107429" y="549544"/>
                  </a:lnTo>
                  <a:lnTo>
                    <a:pt x="76615" y="518650"/>
                  </a:lnTo>
                  <a:lnTo>
                    <a:pt x="50320" y="483710"/>
                  </a:lnTo>
                  <a:lnTo>
                    <a:pt x="29029" y="445209"/>
                  </a:lnTo>
                  <a:lnTo>
                    <a:pt x="13223" y="403631"/>
                  </a:lnTo>
                  <a:lnTo>
                    <a:pt x="3386" y="359460"/>
                  </a:lnTo>
                  <a:lnTo>
                    <a:pt x="0" y="313182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968622" y="4382211"/>
            <a:ext cx="22923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Calibri"/>
                <a:cs typeface="Calibri"/>
              </a:rPr>
              <a:t>lo</a:t>
            </a:r>
            <a:r>
              <a:rPr sz="900" b="1" spc="-5" dirty="0">
                <a:latin typeface="Calibri"/>
                <a:cs typeface="Calibri"/>
              </a:rPr>
              <a:t>n</a:t>
            </a:r>
            <a:r>
              <a:rPr sz="900" b="1" dirty="0">
                <a:latin typeface="Calibri"/>
                <a:cs typeface="Calibri"/>
              </a:rPr>
              <a:t>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657471" y="4382211"/>
            <a:ext cx="27432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Calibri"/>
                <a:cs typeface="Calibri"/>
              </a:rPr>
              <a:t>s</a:t>
            </a:r>
            <a:r>
              <a:rPr sz="900" b="1" spc="-5" dirty="0">
                <a:latin typeface="Calibri"/>
                <a:cs typeface="Calibri"/>
              </a:rPr>
              <a:t>h</a:t>
            </a:r>
            <a:r>
              <a:rPr sz="900" b="1" spc="-10" dirty="0">
                <a:latin typeface="Calibri"/>
                <a:cs typeface="Calibri"/>
              </a:rPr>
              <a:t>o</a:t>
            </a:r>
            <a:r>
              <a:rPr sz="900" b="1" dirty="0">
                <a:latin typeface="Calibri"/>
                <a:cs typeface="Calibri"/>
              </a:rPr>
              <a:t>rt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70067" y="4382211"/>
            <a:ext cx="2387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Calibri"/>
                <a:cs typeface="Calibri"/>
              </a:rPr>
              <a:t>b</a:t>
            </a:r>
            <a:r>
              <a:rPr sz="900" b="1" dirty="0">
                <a:latin typeface="Calibri"/>
                <a:cs typeface="Calibri"/>
              </a:rPr>
              <a:t>yte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110985" y="4382211"/>
            <a:ext cx="1536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Calibri"/>
                <a:cs typeface="Calibri"/>
              </a:rPr>
              <a:t>i</a:t>
            </a:r>
            <a:r>
              <a:rPr sz="900" b="1" spc="-5" dirty="0">
                <a:latin typeface="Calibri"/>
                <a:cs typeface="Calibri"/>
              </a:rPr>
              <a:t>n</a:t>
            </a:r>
            <a:r>
              <a:rPr sz="900" b="1" dirty="0"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210238" y="3053778"/>
            <a:ext cx="1334135" cy="708025"/>
            <a:chOff x="5210238" y="3053778"/>
            <a:chExt cx="1334135" cy="708025"/>
          </a:xfrm>
        </p:grpSpPr>
        <p:sp>
          <p:nvSpPr>
            <p:cNvPr id="48" name="object 48"/>
            <p:cNvSpPr/>
            <p:nvPr/>
          </p:nvSpPr>
          <p:spPr>
            <a:xfrm>
              <a:off x="5530596" y="3061716"/>
              <a:ext cx="721360" cy="66040"/>
            </a:xfrm>
            <a:custGeom>
              <a:avLst/>
              <a:gdLst/>
              <a:ahLst/>
              <a:cxnLst/>
              <a:rect l="l" t="t" r="r" b="b"/>
              <a:pathLst>
                <a:path w="721360" h="66039">
                  <a:moveTo>
                    <a:pt x="336803" y="0"/>
                  </a:moveTo>
                  <a:lnTo>
                    <a:pt x="0" y="0"/>
                  </a:lnTo>
                  <a:lnTo>
                    <a:pt x="0" y="65531"/>
                  </a:lnTo>
                </a:path>
                <a:path w="721360" h="66039">
                  <a:moveTo>
                    <a:pt x="336803" y="0"/>
                  </a:moveTo>
                  <a:lnTo>
                    <a:pt x="720851" y="0"/>
                  </a:lnTo>
                  <a:lnTo>
                    <a:pt x="720851" y="65531"/>
                  </a:lnTo>
                </a:path>
              </a:pathLst>
            </a:custGeom>
            <a:ln w="1587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77612" y="3188208"/>
              <a:ext cx="508000" cy="506095"/>
            </a:xfrm>
            <a:custGeom>
              <a:avLst/>
              <a:gdLst/>
              <a:ahLst/>
              <a:cxnLst/>
              <a:rect l="l" t="t" r="r" b="b"/>
              <a:pathLst>
                <a:path w="508000" h="506095">
                  <a:moveTo>
                    <a:pt x="253746" y="0"/>
                  </a:moveTo>
                  <a:lnTo>
                    <a:pt x="208150" y="4076"/>
                  </a:lnTo>
                  <a:lnTo>
                    <a:pt x="165229" y="15829"/>
                  </a:lnTo>
                  <a:lnTo>
                    <a:pt x="125701" y="34543"/>
                  </a:lnTo>
                  <a:lnTo>
                    <a:pt x="90284" y="59504"/>
                  </a:lnTo>
                  <a:lnTo>
                    <a:pt x="59697" y="89997"/>
                  </a:lnTo>
                  <a:lnTo>
                    <a:pt x="34656" y="125306"/>
                  </a:lnTo>
                  <a:lnTo>
                    <a:pt x="15881" y="164717"/>
                  </a:lnTo>
                  <a:lnTo>
                    <a:pt x="4090" y="207514"/>
                  </a:lnTo>
                  <a:lnTo>
                    <a:pt x="0" y="252984"/>
                  </a:lnTo>
                  <a:lnTo>
                    <a:pt x="4090" y="298453"/>
                  </a:lnTo>
                  <a:lnTo>
                    <a:pt x="15881" y="341250"/>
                  </a:lnTo>
                  <a:lnTo>
                    <a:pt x="34656" y="380661"/>
                  </a:lnTo>
                  <a:lnTo>
                    <a:pt x="59697" y="415970"/>
                  </a:lnTo>
                  <a:lnTo>
                    <a:pt x="90284" y="446463"/>
                  </a:lnTo>
                  <a:lnTo>
                    <a:pt x="125701" y="471424"/>
                  </a:lnTo>
                  <a:lnTo>
                    <a:pt x="165229" y="490138"/>
                  </a:lnTo>
                  <a:lnTo>
                    <a:pt x="208150" y="501891"/>
                  </a:lnTo>
                  <a:lnTo>
                    <a:pt x="253746" y="505968"/>
                  </a:lnTo>
                  <a:lnTo>
                    <a:pt x="299341" y="501891"/>
                  </a:lnTo>
                  <a:lnTo>
                    <a:pt x="342262" y="490138"/>
                  </a:lnTo>
                  <a:lnTo>
                    <a:pt x="381790" y="471424"/>
                  </a:lnTo>
                  <a:lnTo>
                    <a:pt x="417207" y="446463"/>
                  </a:lnTo>
                  <a:lnTo>
                    <a:pt x="447794" y="415970"/>
                  </a:lnTo>
                  <a:lnTo>
                    <a:pt x="472835" y="380661"/>
                  </a:lnTo>
                  <a:lnTo>
                    <a:pt x="491610" y="341250"/>
                  </a:lnTo>
                  <a:lnTo>
                    <a:pt x="503401" y="298453"/>
                  </a:lnTo>
                  <a:lnTo>
                    <a:pt x="507491" y="252984"/>
                  </a:lnTo>
                  <a:lnTo>
                    <a:pt x="503401" y="207514"/>
                  </a:lnTo>
                  <a:lnTo>
                    <a:pt x="491610" y="164717"/>
                  </a:lnTo>
                  <a:lnTo>
                    <a:pt x="472835" y="125306"/>
                  </a:lnTo>
                  <a:lnTo>
                    <a:pt x="447794" y="89997"/>
                  </a:lnTo>
                  <a:lnTo>
                    <a:pt x="417207" y="59504"/>
                  </a:lnTo>
                  <a:lnTo>
                    <a:pt x="381790" y="34543"/>
                  </a:lnTo>
                  <a:lnTo>
                    <a:pt x="342262" y="15829"/>
                  </a:lnTo>
                  <a:lnTo>
                    <a:pt x="299341" y="4076"/>
                  </a:lnTo>
                  <a:lnTo>
                    <a:pt x="2537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18176" y="3127248"/>
              <a:ext cx="624840" cy="626745"/>
            </a:xfrm>
            <a:custGeom>
              <a:avLst/>
              <a:gdLst/>
              <a:ahLst/>
              <a:cxnLst/>
              <a:rect l="l" t="t" r="r" b="b"/>
              <a:pathLst>
                <a:path w="624839" h="626745">
                  <a:moveTo>
                    <a:pt x="0" y="313181"/>
                  </a:moveTo>
                  <a:lnTo>
                    <a:pt x="3386" y="266900"/>
                  </a:lnTo>
                  <a:lnTo>
                    <a:pt x="13223" y="222727"/>
                  </a:lnTo>
                  <a:lnTo>
                    <a:pt x="29029" y="181148"/>
                  </a:lnTo>
                  <a:lnTo>
                    <a:pt x="50320" y="142647"/>
                  </a:lnTo>
                  <a:lnTo>
                    <a:pt x="76615" y="107708"/>
                  </a:lnTo>
                  <a:lnTo>
                    <a:pt x="107429" y="76815"/>
                  </a:lnTo>
                  <a:lnTo>
                    <a:pt x="142282" y="50453"/>
                  </a:lnTo>
                  <a:lnTo>
                    <a:pt x="180690" y="29106"/>
                  </a:lnTo>
                  <a:lnTo>
                    <a:pt x="222171" y="13259"/>
                  </a:lnTo>
                  <a:lnTo>
                    <a:pt x="266241" y="3395"/>
                  </a:lnTo>
                  <a:lnTo>
                    <a:pt x="312420" y="0"/>
                  </a:lnTo>
                  <a:lnTo>
                    <a:pt x="358598" y="3395"/>
                  </a:lnTo>
                  <a:lnTo>
                    <a:pt x="402668" y="13259"/>
                  </a:lnTo>
                  <a:lnTo>
                    <a:pt x="444149" y="29106"/>
                  </a:lnTo>
                  <a:lnTo>
                    <a:pt x="482557" y="50453"/>
                  </a:lnTo>
                  <a:lnTo>
                    <a:pt x="517410" y="76815"/>
                  </a:lnTo>
                  <a:lnTo>
                    <a:pt x="548224" y="107708"/>
                  </a:lnTo>
                  <a:lnTo>
                    <a:pt x="574519" y="142647"/>
                  </a:lnTo>
                  <a:lnTo>
                    <a:pt x="595810" y="181148"/>
                  </a:lnTo>
                  <a:lnTo>
                    <a:pt x="611616" y="222727"/>
                  </a:lnTo>
                  <a:lnTo>
                    <a:pt x="621453" y="266900"/>
                  </a:lnTo>
                  <a:lnTo>
                    <a:pt x="624839" y="313181"/>
                  </a:lnTo>
                  <a:lnTo>
                    <a:pt x="621453" y="359463"/>
                  </a:lnTo>
                  <a:lnTo>
                    <a:pt x="611616" y="403636"/>
                  </a:lnTo>
                  <a:lnTo>
                    <a:pt x="595810" y="445215"/>
                  </a:lnTo>
                  <a:lnTo>
                    <a:pt x="574519" y="483716"/>
                  </a:lnTo>
                  <a:lnTo>
                    <a:pt x="548224" y="518655"/>
                  </a:lnTo>
                  <a:lnTo>
                    <a:pt x="517410" y="549548"/>
                  </a:lnTo>
                  <a:lnTo>
                    <a:pt x="482557" y="575910"/>
                  </a:lnTo>
                  <a:lnTo>
                    <a:pt x="444149" y="597257"/>
                  </a:lnTo>
                  <a:lnTo>
                    <a:pt x="402668" y="613104"/>
                  </a:lnTo>
                  <a:lnTo>
                    <a:pt x="358598" y="622968"/>
                  </a:lnTo>
                  <a:lnTo>
                    <a:pt x="312420" y="626363"/>
                  </a:lnTo>
                  <a:lnTo>
                    <a:pt x="266241" y="622968"/>
                  </a:lnTo>
                  <a:lnTo>
                    <a:pt x="222171" y="613104"/>
                  </a:lnTo>
                  <a:lnTo>
                    <a:pt x="180690" y="597257"/>
                  </a:lnTo>
                  <a:lnTo>
                    <a:pt x="142282" y="575910"/>
                  </a:lnTo>
                  <a:lnTo>
                    <a:pt x="107429" y="549548"/>
                  </a:lnTo>
                  <a:lnTo>
                    <a:pt x="76615" y="518655"/>
                  </a:lnTo>
                  <a:lnTo>
                    <a:pt x="50320" y="483716"/>
                  </a:lnTo>
                  <a:lnTo>
                    <a:pt x="29029" y="445215"/>
                  </a:lnTo>
                  <a:lnTo>
                    <a:pt x="13223" y="403636"/>
                  </a:lnTo>
                  <a:lnTo>
                    <a:pt x="3386" y="359463"/>
                  </a:lnTo>
                  <a:lnTo>
                    <a:pt x="0" y="313181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971032" y="3188208"/>
              <a:ext cx="508000" cy="506095"/>
            </a:xfrm>
            <a:custGeom>
              <a:avLst/>
              <a:gdLst/>
              <a:ahLst/>
              <a:cxnLst/>
              <a:rect l="l" t="t" r="r" b="b"/>
              <a:pathLst>
                <a:path w="508000" h="506095">
                  <a:moveTo>
                    <a:pt x="253745" y="0"/>
                  </a:moveTo>
                  <a:lnTo>
                    <a:pt x="208150" y="4076"/>
                  </a:lnTo>
                  <a:lnTo>
                    <a:pt x="165229" y="15829"/>
                  </a:lnTo>
                  <a:lnTo>
                    <a:pt x="125701" y="34543"/>
                  </a:lnTo>
                  <a:lnTo>
                    <a:pt x="90284" y="59504"/>
                  </a:lnTo>
                  <a:lnTo>
                    <a:pt x="59697" y="89997"/>
                  </a:lnTo>
                  <a:lnTo>
                    <a:pt x="34656" y="125306"/>
                  </a:lnTo>
                  <a:lnTo>
                    <a:pt x="15881" y="164717"/>
                  </a:lnTo>
                  <a:lnTo>
                    <a:pt x="4090" y="207514"/>
                  </a:lnTo>
                  <a:lnTo>
                    <a:pt x="0" y="252984"/>
                  </a:lnTo>
                  <a:lnTo>
                    <a:pt x="4090" y="298453"/>
                  </a:lnTo>
                  <a:lnTo>
                    <a:pt x="15881" y="341250"/>
                  </a:lnTo>
                  <a:lnTo>
                    <a:pt x="34656" y="380661"/>
                  </a:lnTo>
                  <a:lnTo>
                    <a:pt x="59697" y="415970"/>
                  </a:lnTo>
                  <a:lnTo>
                    <a:pt x="90284" y="446463"/>
                  </a:lnTo>
                  <a:lnTo>
                    <a:pt x="125701" y="471424"/>
                  </a:lnTo>
                  <a:lnTo>
                    <a:pt x="165229" y="490138"/>
                  </a:lnTo>
                  <a:lnTo>
                    <a:pt x="208150" y="501891"/>
                  </a:lnTo>
                  <a:lnTo>
                    <a:pt x="253745" y="505968"/>
                  </a:lnTo>
                  <a:lnTo>
                    <a:pt x="299341" y="501891"/>
                  </a:lnTo>
                  <a:lnTo>
                    <a:pt x="342262" y="490138"/>
                  </a:lnTo>
                  <a:lnTo>
                    <a:pt x="381790" y="471424"/>
                  </a:lnTo>
                  <a:lnTo>
                    <a:pt x="417207" y="446463"/>
                  </a:lnTo>
                  <a:lnTo>
                    <a:pt x="447794" y="415970"/>
                  </a:lnTo>
                  <a:lnTo>
                    <a:pt x="472835" y="380661"/>
                  </a:lnTo>
                  <a:lnTo>
                    <a:pt x="491610" y="341250"/>
                  </a:lnTo>
                  <a:lnTo>
                    <a:pt x="503401" y="298453"/>
                  </a:lnTo>
                  <a:lnTo>
                    <a:pt x="507491" y="252984"/>
                  </a:lnTo>
                  <a:lnTo>
                    <a:pt x="503401" y="207514"/>
                  </a:lnTo>
                  <a:lnTo>
                    <a:pt x="491610" y="164717"/>
                  </a:lnTo>
                  <a:lnTo>
                    <a:pt x="472835" y="125306"/>
                  </a:lnTo>
                  <a:lnTo>
                    <a:pt x="447794" y="89997"/>
                  </a:lnTo>
                  <a:lnTo>
                    <a:pt x="417207" y="59504"/>
                  </a:lnTo>
                  <a:lnTo>
                    <a:pt x="381790" y="34543"/>
                  </a:lnTo>
                  <a:lnTo>
                    <a:pt x="342262" y="15829"/>
                  </a:lnTo>
                  <a:lnTo>
                    <a:pt x="299341" y="4076"/>
                  </a:lnTo>
                  <a:lnTo>
                    <a:pt x="25374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911596" y="3127248"/>
              <a:ext cx="624840" cy="626745"/>
            </a:xfrm>
            <a:custGeom>
              <a:avLst/>
              <a:gdLst/>
              <a:ahLst/>
              <a:cxnLst/>
              <a:rect l="l" t="t" r="r" b="b"/>
              <a:pathLst>
                <a:path w="624840" h="626745">
                  <a:moveTo>
                    <a:pt x="0" y="313181"/>
                  </a:moveTo>
                  <a:lnTo>
                    <a:pt x="3386" y="266900"/>
                  </a:lnTo>
                  <a:lnTo>
                    <a:pt x="13223" y="222727"/>
                  </a:lnTo>
                  <a:lnTo>
                    <a:pt x="29029" y="181148"/>
                  </a:lnTo>
                  <a:lnTo>
                    <a:pt x="50320" y="142647"/>
                  </a:lnTo>
                  <a:lnTo>
                    <a:pt x="76615" y="107708"/>
                  </a:lnTo>
                  <a:lnTo>
                    <a:pt x="107429" y="76815"/>
                  </a:lnTo>
                  <a:lnTo>
                    <a:pt x="142282" y="50453"/>
                  </a:lnTo>
                  <a:lnTo>
                    <a:pt x="180690" y="29106"/>
                  </a:lnTo>
                  <a:lnTo>
                    <a:pt x="222171" y="13259"/>
                  </a:lnTo>
                  <a:lnTo>
                    <a:pt x="266241" y="3395"/>
                  </a:lnTo>
                  <a:lnTo>
                    <a:pt x="312419" y="0"/>
                  </a:lnTo>
                  <a:lnTo>
                    <a:pt x="358598" y="3395"/>
                  </a:lnTo>
                  <a:lnTo>
                    <a:pt x="402668" y="13259"/>
                  </a:lnTo>
                  <a:lnTo>
                    <a:pt x="444149" y="29106"/>
                  </a:lnTo>
                  <a:lnTo>
                    <a:pt x="482557" y="50453"/>
                  </a:lnTo>
                  <a:lnTo>
                    <a:pt x="517410" y="76815"/>
                  </a:lnTo>
                  <a:lnTo>
                    <a:pt x="548224" y="107708"/>
                  </a:lnTo>
                  <a:lnTo>
                    <a:pt x="574519" y="142647"/>
                  </a:lnTo>
                  <a:lnTo>
                    <a:pt x="595810" y="181148"/>
                  </a:lnTo>
                  <a:lnTo>
                    <a:pt x="611616" y="222727"/>
                  </a:lnTo>
                  <a:lnTo>
                    <a:pt x="621453" y="266900"/>
                  </a:lnTo>
                  <a:lnTo>
                    <a:pt x="624839" y="313181"/>
                  </a:lnTo>
                  <a:lnTo>
                    <a:pt x="621453" y="359463"/>
                  </a:lnTo>
                  <a:lnTo>
                    <a:pt x="611616" y="403636"/>
                  </a:lnTo>
                  <a:lnTo>
                    <a:pt x="595810" y="445215"/>
                  </a:lnTo>
                  <a:lnTo>
                    <a:pt x="574519" y="483716"/>
                  </a:lnTo>
                  <a:lnTo>
                    <a:pt x="548224" y="518655"/>
                  </a:lnTo>
                  <a:lnTo>
                    <a:pt x="517410" y="549548"/>
                  </a:lnTo>
                  <a:lnTo>
                    <a:pt x="482557" y="575910"/>
                  </a:lnTo>
                  <a:lnTo>
                    <a:pt x="444149" y="597257"/>
                  </a:lnTo>
                  <a:lnTo>
                    <a:pt x="402668" y="613104"/>
                  </a:lnTo>
                  <a:lnTo>
                    <a:pt x="358598" y="622968"/>
                  </a:lnTo>
                  <a:lnTo>
                    <a:pt x="312419" y="626363"/>
                  </a:lnTo>
                  <a:lnTo>
                    <a:pt x="266241" y="622968"/>
                  </a:lnTo>
                  <a:lnTo>
                    <a:pt x="222171" y="613104"/>
                  </a:lnTo>
                  <a:lnTo>
                    <a:pt x="180690" y="597257"/>
                  </a:lnTo>
                  <a:lnTo>
                    <a:pt x="142282" y="575910"/>
                  </a:lnTo>
                  <a:lnTo>
                    <a:pt x="107429" y="549548"/>
                  </a:lnTo>
                  <a:lnTo>
                    <a:pt x="76615" y="518655"/>
                  </a:lnTo>
                  <a:lnTo>
                    <a:pt x="50320" y="483716"/>
                  </a:lnTo>
                  <a:lnTo>
                    <a:pt x="29029" y="445215"/>
                  </a:lnTo>
                  <a:lnTo>
                    <a:pt x="13223" y="403636"/>
                  </a:lnTo>
                  <a:lnTo>
                    <a:pt x="3386" y="359463"/>
                  </a:lnTo>
                  <a:lnTo>
                    <a:pt x="0" y="313181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382259" y="3353180"/>
            <a:ext cx="2463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Calibri"/>
                <a:cs typeface="Calibri"/>
              </a:rPr>
              <a:t>f</a:t>
            </a:r>
            <a:r>
              <a:rPr sz="900" b="1" spc="-5" dirty="0">
                <a:latin typeface="Calibri"/>
                <a:cs typeface="Calibri"/>
              </a:rPr>
              <a:t>lo</a:t>
            </a:r>
            <a:r>
              <a:rPr sz="900" b="1" dirty="0">
                <a:latin typeface="Calibri"/>
                <a:cs typeface="Calibri"/>
              </a:rPr>
              <a:t>at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10147" y="3352038"/>
            <a:ext cx="3543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Calibri"/>
                <a:cs typeface="Calibri"/>
              </a:rPr>
              <a:t>doubl</a:t>
            </a:r>
            <a:r>
              <a:rPr sz="900" b="1" dirty="0">
                <a:latin typeface="Calibri"/>
                <a:cs typeface="Calibri"/>
              </a:rPr>
              <a:t>e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949122" y="3076638"/>
            <a:ext cx="640715" cy="642620"/>
            <a:chOff x="6949122" y="3076638"/>
            <a:chExt cx="640715" cy="642620"/>
          </a:xfrm>
        </p:grpSpPr>
        <p:sp>
          <p:nvSpPr>
            <p:cNvPr id="56" name="object 56"/>
            <p:cNvSpPr/>
            <p:nvPr/>
          </p:nvSpPr>
          <p:spPr>
            <a:xfrm>
              <a:off x="7016495" y="3144012"/>
              <a:ext cx="506095" cy="508000"/>
            </a:xfrm>
            <a:custGeom>
              <a:avLst/>
              <a:gdLst/>
              <a:ahLst/>
              <a:cxnLst/>
              <a:rect l="l" t="t" r="r" b="b"/>
              <a:pathLst>
                <a:path w="506095" h="508000">
                  <a:moveTo>
                    <a:pt x="252983" y="0"/>
                  </a:moveTo>
                  <a:lnTo>
                    <a:pt x="207514" y="4090"/>
                  </a:lnTo>
                  <a:lnTo>
                    <a:pt x="164717" y="15881"/>
                  </a:lnTo>
                  <a:lnTo>
                    <a:pt x="125306" y="34656"/>
                  </a:lnTo>
                  <a:lnTo>
                    <a:pt x="89997" y="59697"/>
                  </a:lnTo>
                  <a:lnTo>
                    <a:pt x="59504" y="90284"/>
                  </a:lnTo>
                  <a:lnTo>
                    <a:pt x="34544" y="125701"/>
                  </a:lnTo>
                  <a:lnTo>
                    <a:pt x="15829" y="165229"/>
                  </a:lnTo>
                  <a:lnTo>
                    <a:pt x="4076" y="208150"/>
                  </a:lnTo>
                  <a:lnTo>
                    <a:pt x="0" y="253745"/>
                  </a:lnTo>
                  <a:lnTo>
                    <a:pt x="4076" y="299341"/>
                  </a:lnTo>
                  <a:lnTo>
                    <a:pt x="15829" y="342262"/>
                  </a:lnTo>
                  <a:lnTo>
                    <a:pt x="34544" y="381790"/>
                  </a:lnTo>
                  <a:lnTo>
                    <a:pt x="59504" y="417207"/>
                  </a:lnTo>
                  <a:lnTo>
                    <a:pt x="89997" y="447794"/>
                  </a:lnTo>
                  <a:lnTo>
                    <a:pt x="125306" y="472835"/>
                  </a:lnTo>
                  <a:lnTo>
                    <a:pt x="164717" y="491610"/>
                  </a:lnTo>
                  <a:lnTo>
                    <a:pt x="207514" y="503401"/>
                  </a:lnTo>
                  <a:lnTo>
                    <a:pt x="252983" y="507491"/>
                  </a:lnTo>
                  <a:lnTo>
                    <a:pt x="298453" y="503401"/>
                  </a:lnTo>
                  <a:lnTo>
                    <a:pt x="341250" y="491610"/>
                  </a:lnTo>
                  <a:lnTo>
                    <a:pt x="380661" y="472835"/>
                  </a:lnTo>
                  <a:lnTo>
                    <a:pt x="415970" y="447794"/>
                  </a:lnTo>
                  <a:lnTo>
                    <a:pt x="446463" y="417207"/>
                  </a:lnTo>
                  <a:lnTo>
                    <a:pt x="471424" y="381790"/>
                  </a:lnTo>
                  <a:lnTo>
                    <a:pt x="490138" y="342262"/>
                  </a:lnTo>
                  <a:lnTo>
                    <a:pt x="501891" y="299341"/>
                  </a:lnTo>
                  <a:lnTo>
                    <a:pt x="505968" y="253745"/>
                  </a:lnTo>
                  <a:lnTo>
                    <a:pt x="501891" y="208150"/>
                  </a:lnTo>
                  <a:lnTo>
                    <a:pt x="490138" y="165229"/>
                  </a:lnTo>
                  <a:lnTo>
                    <a:pt x="471424" y="125701"/>
                  </a:lnTo>
                  <a:lnTo>
                    <a:pt x="446463" y="90284"/>
                  </a:lnTo>
                  <a:lnTo>
                    <a:pt x="415970" y="59697"/>
                  </a:lnTo>
                  <a:lnTo>
                    <a:pt x="380661" y="34656"/>
                  </a:lnTo>
                  <a:lnTo>
                    <a:pt x="341250" y="15881"/>
                  </a:lnTo>
                  <a:lnTo>
                    <a:pt x="298453" y="4090"/>
                  </a:lnTo>
                  <a:lnTo>
                    <a:pt x="25298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957059" y="3084576"/>
              <a:ext cx="624840" cy="626745"/>
            </a:xfrm>
            <a:custGeom>
              <a:avLst/>
              <a:gdLst/>
              <a:ahLst/>
              <a:cxnLst/>
              <a:rect l="l" t="t" r="r" b="b"/>
              <a:pathLst>
                <a:path w="624840" h="626745">
                  <a:moveTo>
                    <a:pt x="0" y="313181"/>
                  </a:moveTo>
                  <a:lnTo>
                    <a:pt x="3386" y="266900"/>
                  </a:lnTo>
                  <a:lnTo>
                    <a:pt x="13223" y="222727"/>
                  </a:lnTo>
                  <a:lnTo>
                    <a:pt x="29029" y="181148"/>
                  </a:lnTo>
                  <a:lnTo>
                    <a:pt x="50320" y="142647"/>
                  </a:lnTo>
                  <a:lnTo>
                    <a:pt x="76615" y="107708"/>
                  </a:lnTo>
                  <a:lnTo>
                    <a:pt x="107429" y="76815"/>
                  </a:lnTo>
                  <a:lnTo>
                    <a:pt x="142282" y="50453"/>
                  </a:lnTo>
                  <a:lnTo>
                    <a:pt x="180690" y="29106"/>
                  </a:lnTo>
                  <a:lnTo>
                    <a:pt x="222171" y="13259"/>
                  </a:lnTo>
                  <a:lnTo>
                    <a:pt x="266241" y="3395"/>
                  </a:lnTo>
                  <a:lnTo>
                    <a:pt x="312420" y="0"/>
                  </a:lnTo>
                  <a:lnTo>
                    <a:pt x="358598" y="3395"/>
                  </a:lnTo>
                  <a:lnTo>
                    <a:pt x="402668" y="13259"/>
                  </a:lnTo>
                  <a:lnTo>
                    <a:pt x="444149" y="29106"/>
                  </a:lnTo>
                  <a:lnTo>
                    <a:pt x="482557" y="50453"/>
                  </a:lnTo>
                  <a:lnTo>
                    <a:pt x="517410" y="76815"/>
                  </a:lnTo>
                  <a:lnTo>
                    <a:pt x="548224" y="107708"/>
                  </a:lnTo>
                  <a:lnTo>
                    <a:pt x="574519" y="142647"/>
                  </a:lnTo>
                  <a:lnTo>
                    <a:pt x="595810" y="181148"/>
                  </a:lnTo>
                  <a:lnTo>
                    <a:pt x="611616" y="222727"/>
                  </a:lnTo>
                  <a:lnTo>
                    <a:pt x="621453" y="266900"/>
                  </a:lnTo>
                  <a:lnTo>
                    <a:pt x="624840" y="313181"/>
                  </a:lnTo>
                  <a:lnTo>
                    <a:pt x="621453" y="359463"/>
                  </a:lnTo>
                  <a:lnTo>
                    <a:pt x="611616" y="403636"/>
                  </a:lnTo>
                  <a:lnTo>
                    <a:pt x="595810" y="445215"/>
                  </a:lnTo>
                  <a:lnTo>
                    <a:pt x="574519" y="483716"/>
                  </a:lnTo>
                  <a:lnTo>
                    <a:pt x="548224" y="518655"/>
                  </a:lnTo>
                  <a:lnTo>
                    <a:pt x="517410" y="549548"/>
                  </a:lnTo>
                  <a:lnTo>
                    <a:pt x="482557" y="575910"/>
                  </a:lnTo>
                  <a:lnTo>
                    <a:pt x="444149" y="597257"/>
                  </a:lnTo>
                  <a:lnTo>
                    <a:pt x="402668" y="613104"/>
                  </a:lnTo>
                  <a:lnTo>
                    <a:pt x="358598" y="622968"/>
                  </a:lnTo>
                  <a:lnTo>
                    <a:pt x="312420" y="626364"/>
                  </a:lnTo>
                  <a:lnTo>
                    <a:pt x="266241" y="622968"/>
                  </a:lnTo>
                  <a:lnTo>
                    <a:pt x="222171" y="613104"/>
                  </a:lnTo>
                  <a:lnTo>
                    <a:pt x="180690" y="597257"/>
                  </a:lnTo>
                  <a:lnTo>
                    <a:pt x="142282" y="575910"/>
                  </a:lnTo>
                  <a:lnTo>
                    <a:pt x="107429" y="549548"/>
                  </a:lnTo>
                  <a:lnTo>
                    <a:pt x="76615" y="518655"/>
                  </a:lnTo>
                  <a:lnTo>
                    <a:pt x="50320" y="483716"/>
                  </a:lnTo>
                  <a:lnTo>
                    <a:pt x="29029" y="445215"/>
                  </a:lnTo>
                  <a:lnTo>
                    <a:pt x="13223" y="403636"/>
                  </a:lnTo>
                  <a:lnTo>
                    <a:pt x="3386" y="359463"/>
                  </a:lnTo>
                  <a:lnTo>
                    <a:pt x="0" y="313181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110476" y="3296869"/>
            <a:ext cx="2311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Calibri"/>
                <a:cs typeface="Calibri"/>
              </a:rPr>
              <a:t>c</a:t>
            </a:r>
            <a:r>
              <a:rPr sz="900" b="1" spc="-5" dirty="0">
                <a:latin typeface="Calibri"/>
                <a:cs typeface="Calibri"/>
              </a:rPr>
              <a:t>h</a:t>
            </a:r>
            <a:r>
              <a:rPr sz="900" b="1" dirty="0">
                <a:latin typeface="Calibri"/>
                <a:cs typeface="Calibri"/>
              </a:rPr>
              <a:t>ar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320722" y="3076638"/>
            <a:ext cx="639445" cy="642620"/>
            <a:chOff x="8320722" y="3076638"/>
            <a:chExt cx="639445" cy="642620"/>
          </a:xfrm>
        </p:grpSpPr>
        <p:sp>
          <p:nvSpPr>
            <p:cNvPr id="60" name="object 60"/>
            <p:cNvSpPr/>
            <p:nvPr/>
          </p:nvSpPr>
          <p:spPr>
            <a:xfrm>
              <a:off x="8386571" y="3144012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253746" y="0"/>
                  </a:moveTo>
                  <a:lnTo>
                    <a:pt x="208150" y="4090"/>
                  </a:lnTo>
                  <a:lnTo>
                    <a:pt x="165229" y="15881"/>
                  </a:lnTo>
                  <a:lnTo>
                    <a:pt x="125701" y="34656"/>
                  </a:lnTo>
                  <a:lnTo>
                    <a:pt x="90284" y="59697"/>
                  </a:lnTo>
                  <a:lnTo>
                    <a:pt x="59697" y="90284"/>
                  </a:lnTo>
                  <a:lnTo>
                    <a:pt x="34656" y="125701"/>
                  </a:lnTo>
                  <a:lnTo>
                    <a:pt x="15881" y="165229"/>
                  </a:lnTo>
                  <a:lnTo>
                    <a:pt x="4090" y="208150"/>
                  </a:lnTo>
                  <a:lnTo>
                    <a:pt x="0" y="253745"/>
                  </a:lnTo>
                  <a:lnTo>
                    <a:pt x="4090" y="299341"/>
                  </a:lnTo>
                  <a:lnTo>
                    <a:pt x="15881" y="342262"/>
                  </a:lnTo>
                  <a:lnTo>
                    <a:pt x="34656" y="381790"/>
                  </a:lnTo>
                  <a:lnTo>
                    <a:pt x="59697" y="417207"/>
                  </a:lnTo>
                  <a:lnTo>
                    <a:pt x="90284" y="447794"/>
                  </a:lnTo>
                  <a:lnTo>
                    <a:pt x="125701" y="472835"/>
                  </a:lnTo>
                  <a:lnTo>
                    <a:pt x="165229" y="491610"/>
                  </a:lnTo>
                  <a:lnTo>
                    <a:pt x="208150" y="503401"/>
                  </a:lnTo>
                  <a:lnTo>
                    <a:pt x="253746" y="507491"/>
                  </a:lnTo>
                  <a:lnTo>
                    <a:pt x="299341" y="503401"/>
                  </a:lnTo>
                  <a:lnTo>
                    <a:pt x="342262" y="491610"/>
                  </a:lnTo>
                  <a:lnTo>
                    <a:pt x="381790" y="472835"/>
                  </a:lnTo>
                  <a:lnTo>
                    <a:pt x="417207" y="447794"/>
                  </a:lnTo>
                  <a:lnTo>
                    <a:pt x="447794" y="417207"/>
                  </a:lnTo>
                  <a:lnTo>
                    <a:pt x="472835" y="381790"/>
                  </a:lnTo>
                  <a:lnTo>
                    <a:pt x="491610" y="342262"/>
                  </a:lnTo>
                  <a:lnTo>
                    <a:pt x="503401" y="299341"/>
                  </a:lnTo>
                  <a:lnTo>
                    <a:pt x="507492" y="253745"/>
                  </a:lnTo>
                  <a:lnTo>
                    <a:pt x="503401" y="208150"/>
                  </a:lnTo>
                  <a:lnTo>
                    <a:pt x="491610" y="165229"/>
                  </a:lnTo>
                  <a:lnTo>
                    <a:pt x="472835" y="125701"/>
                  </a:lnTo>
                  <a:lnTo>
                    <a:pt x="447794" y="90284"/>
                  </a:lnTo>
                  <a:lnTo>
                    <a:pt x="417207" y="59697"/>
                  </a:lnTo>
                  <a:lnTo>
                    <a:pt x="381790" y="34656"/>
                  </a:lnTo>
                  <a:lnTo>
                    <a:pt x="342262" y="15881"/>
                  </a:lnTo>
                  <a:lnTo>
                    <a:pt x="299341" y="4090"/>
                  </a:lnTo>
                  <a:lnTo>
                    <a:pt x="2537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328659" y="3084576"/>
              <a:ext cx="623570" cy="626745"/>
            </a:xfrm>
            <a:custGeom>
              <a:avLst/>
              <a:gdLst/>
              <a:ahLst/>
              <a:cxnLst/>
              <a:rect l="l" t="t" r="r" b="b"/>
              <a:pathLst>
                <a:path w="623570" h="626745">
                  <a:moveTo>
                    <a:pt x="0" y="313181"/>
                  </a:moveTo>
                  <a:lnTo>
                    <a:pt x="3380" y="266900"/>
                  </a:lnTo>
                  <a:lnTo>
                    <a:pt x="13198" y="222727"/>
                  </a:lnTo>
                  <a:lnTo>
                    <a:pt x="28972" y="181148"/>
                  </a:lnTo>
                  <a:lnTo>
                    <a:pt x="50219" y="142647"/>
                  </a:lnTo>
                  <a:lnTo>
                    <a:pt x="76457" y="107708"/>
                  </a:lnTo>
                  <a:lnTo>
                    <a:pt x="107203" y="76815"/>
                  </a:lnTo>
                  <a:lnTo>
                    <a:pt x="141974" y="50453"/>
                  </a:lnTo>
                  <a:lnTo>
                    <a:pt x="180287" y="29106"/>
                  </a:lnTo>
                  <a:lnTo>
                    <a:pt x="221661" y="13259"/>
                  </a:lnTo>
                  <a:lnTo>
                    <a:pt x="265612" y="3395"/>
                  </a:lnTo>
                  <a:lnTo>
                    <a:pt x="311658" y="0"/>
                  </a:lnTo>
                  <a:lnTo>
                    <a:pt x="357703" y="3395"/>
                  </a:lnTo>
                  <a:lnTo>
                    <a:pt x="401654" y="13259"/>
                  </a:lnTo>
                  <a:lnTo>
                    <a:pt x="443028" y="29106"/>
                  </a:lnTo>
                  <a:lnTo>
                    <a:pt x="481341" y="50453"/>
                  </a:lnTo>
                  <a:lnTo>
                    <a:pt x="516112" y="76815"/>
                  </a:lnTo>
                  <a:lnTo>
                    <a:pt x="546858" y="107708"/>
                  </a:lnTo>
                  <a:lnTo>
                    <a:pt x="573096" y="142647"/>
                  </a:lnTo>
                  <a:lnTo>
                    <a:pt x="594343" y="181148"/>
                  </a:lnTo>
                  <a:lnTo>
                    <a:pt x="610117" y="222727"/>
                  </a:lnTo>
                  <a:lnTo>
                    <a:pt x="619935" y="266900"/>
                  </a:lnTo>
                  <a:lnTo>
                    <a:pt x="623316" y="313181"/>
                  </a:lnTo>
                  <a:lnTo>
                    <a:pt x="619935" y="359463"/>
                  </a:lnTo>
                  <a:lnTo>
                    <a:pt x="610117" y="403636"/>
                  </a:lnTo>
                  <a:lnTo>
                    <a:pt x="594343" y="445215"/>
                  </a:lnTo>
                  <a:lnTo>
                    <a:pt x="573096" y="483716"/>
                  </a:lnTo>
                  <a:lnTo>
                    <a:pt x="546858" y="518655"/>
                  </a:lnTo>
                  <a:lnTo>
                    <a:pt x="516112" y="549548"/>
                  </a:lnTo>
                  <a:lnTo>
                    <a:pt x="481341" y="575910"/>
                  </a:lnTo>
                  <a:lnTo>
                    <a:pt x="443028" y="597257"/>
                  </a:lnTo>
                  <a:lnTo>
                    <a:pt x="401654" y="613104"/>
                  </a:lnTo>
                  <a:lnTo>
                    <a:pt x="357703" y="622968"/>
                  </a:lnTo>
                  <a:lnTo>
                    <a:pt x="311658" y="626364"/>
                  </a:lnTo>
                  <a:lnTo>
                    <a:pt x="265612" y="622968"/>
                  </a:lnTo>
                  <a:lnTo>
                    <a:pt x="221661" y="613104"/>
                  </a:lnTo>
                  <a:lnTo>
                    <a:pt x="180287" y="597257"/>
                  </a:lnTo>
                  <a:lnTo>
                    <a:pt x="141974" y="575910"/>
                  </a:lnTo>
                  <a:lnTo>
                    <a:pt x="107203" y="549548"/>
                  </a:lnTo>
                  <a:lnTo>
                    <a:pt x="76457" y="518655"/>
                  </a:lnTo>
                  <a:lnTo>
                    <a:pt x="50219" y="483716"/>
                  </a:lnTo>
                  <a:lnTo>
                    <a:pt x="28972" y="445215"/>
                  </a:lnTo>
                  <a:lnTo>
                    <a:pt x="13198" y="403636"/>
                  </a:lnTo>
                  <a:lnTo>
                    <a:pt x="3380" y="359463"/>
                  </a:lnTo>
                  <a:lnTo>
                    <a:pt x="0" y="313181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8466835" y="3239516"/>
            <a:ext cx="4114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Calibri"/>
                <a:cs typeface="Calibri"/>
              </a:rPr>
              <a:t>bool</a:t>
            </a:r>
            <a:r>
              <a:rPr sz="900" b="1" dirty="0">
                <a:latin typeface="Calibri"/>
                <a:cs typeface="Calibri"/>
              </a:rPr>
              <a:t>ean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429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Data</a:t>
            </a:r>
            <a:r>
              <a:rPr spc="-85" dirty="0">
                <a:solidFill>
                  <a:srgbClr val="000000"/>
                </a:solidFill>
              </a:rPr>
              <a:t> </a:t>
            </a:r>
            <a:r>
              <a:rPr spc="-55" dirty="0">
                <a:solidFill>
                  <a:srgbClr val="000000"/>
                </a:solidFill>
              </a:rPr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78" y="1639172"/>
            <a:ext cx="5301997" cy="294806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85977" y="1347977"/>
            <a:ext cx="3267075" cy="0"/>
          </a:xfrm>
          <a:custGeom>
            <a:avLst/>
            <a:gdLst/>
            <a:ahLst/>
            <a:cxnLst/>
            <a:rect l="l" t="t" r="r" b="b"/>
            <a:pathLst>
              <a:path w="3267075">
                <a:moveTo>
                  <a:pt x="0" y="0"/>
                </a:moveTo>
                <a:lnTo>
                  <a:pt x="3266821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999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5143498"/>
                  </a:moveTo>
                  <a:lnTo>
                    <a:pt x="4572000" y="0"/>
                  </a:lnTo>
                  <a:lnTo>
                    <a:pt x="0" y="0"/>
                  </a:lnTo>
                  <a:lnTo>
                    <a:pt x="0" y="5143498"/>
                  </a:lnTo>
                  <a:lnTo>
                    <a:pt x="4572000" y="5143498"/>
                  </a:lnTo>
                  <a:close/>
                </a:path>
              </a:pathLst>
            </a:custGeom>
            <a:solidFill>
              <a:srgbClr val="000000">
                <a:alpha val="4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83555" y="836421"/>
            <a:ext cx="3185160" cy="80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Suppose Priya, </a:t>
            </a:r>
            <a:r>
              <a:rPr sz="1200" dirty="0">
                <a:latin typeface="Calibri"/>
                <a:cs typeface="Calibri"/>
              </a:rPr>
              <a:t>an </a:t>
            </a:r>
            <a:r>
              <a:rPr sz="1200" spc="-5" dirty="0">
                <a:latin typeface="Calibri"/>
                <a:cs typeface="Calibri"/>
              </a:rPr>
              <a:t>employee </a:t>
            </a:r>
            <a:r>
              <a:rPr sz="1200" spc="-10" dirty="0">
                <a:latin typeface="Calibri"/>
                <a:cs typeface="Calibri"/>
              </a:rPr>
              <a:t>at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Retail Store </a:t>
            </a:r>
            <a:r>
              <a:rPr sz="1200" dirty="0">
                <a:latin typeface="Calibri"/>
                <a:cs typeface="Calibri"/>
              </a:rPr>
              <a:t>has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generate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invoice for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20" dirty="0">
                <a:latin typeface="Calibri"/>
                <a:cs typeface="Calibri"/>
              </a:rPr>
              <a:t>customer,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Mac.</a:t>
            </a:r>
            <a:endParaRPr sz="1200">
              <a:latin typeface="Calibri"/>
              <a:cs typeface="Calibri"/>
            </a:endParaRPr>
          </a:p>
          <a:p>
            <a:pPr marL="12700" marR="280035">
              <a:lnSpc>
                <a:spcPct val="100000"/>
              </a:lnSpc>
              <a:spcBef>
                <a:spcPts val="395"/>
              </a:spcBef>
            </a:pPr>
            <a:r>
              <a:rPr sz="1200" dirty="0">
                <a:latin typeface="Calibri"/>
                <a:cs typeface="Calibri"/>
              </a:rPr>
              <a:t>She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needs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include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following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fields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invoice: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83555" y="1851786"/>
            <a:ext cx="2902585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330835">
              <a:lnSpc>
                <a:spcPct val="100000"/>
              </a:lnSpc>
              <a:spcBef>
                <a:spcPts val="100"/>
              </a:spcBef>
              <a:buSzPct val="133333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200" spc="-10" dirty="0">
                <a:latin typeface="Calibri"/>
                <a:cs typeface="Calibri"/>
              </a:rPr>
              <a:t>Invoice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No.</a:t>
            </a:r>
            <a:endParaRPr sz="12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33333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200" spc="-5" dirty="0">
                <a:latin typeface="Calibri"/>
                <a:cs typeface="Calibri"/>
              </a:rPr>
              <a:t>Item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No.</a:t>
            </a:r>
            <a:endParaRPr sz="12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33333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200" spc="-5" dirty="0">
                <a:latin typeface="Calibri"/>
                <a:cs typeface="Calibri"/>
              </a:rPr>
              <a:t>Item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Price</a:t>
            </a:r>
            <a:endParaRPr sz="12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33333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200" spc="-5" dirty="0">
                <a:latin typeface="Calibri"/>
                <a:cs typeface="Calibri"/>
              </a:rPr>
              <a:t>Quantity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 items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purchased</a:t>
            </a:r>
            <a:endParaRPr sz="12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33333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200" spc="-5" dirty="0">
                <a:latin typeface="Calibri"/>
                <a:cs typeface="Calibri"/>
              </a:rPr>
              <a:t>Discount</a:t>
            </a:r>
            <a:endParaRPr sz="12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33333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200" spc="-25" dirty="0">
                <a:latin typeface="Calibri"/>
                <a:cs typeface="Calibri"/>
              </a:rPr>
              <a:t>Total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Amount</a:t>
            </a:r>
            <a:endParaRPr sz="12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33333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200" spc="-5" dirty="0">
                <a:latin typeface="Calibri"/>
                <a:cs typeface="Calibri"/>
              </a:rPr>
              <a:t>Comments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200" spc="-5" dirty="0">
                <a:latin typeface="Calibri"/>
                <a:cs typeface="Calibri"/>
              </a:rPr>
              <a:t>Can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these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fields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 same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datatype?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Priya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confused.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Calibri"/>
                <a:cs typeface="Calibri"/>
              </a:rPr>
              <a:t>Let </a:t>
            </a:r>
            <a:r>
              <a:rPr sz="1200" dirty="0">
                <a:latin typeface="Calibri"/>
                <a:cs typeface="Calibri"/>
              </a:rPr>
              <a:t>us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Priya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decide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types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fields.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1907539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/>
              <a:t>Case </a:t>
            </a:r>
            <a:r>
              <a:rPr dirty="0"/>
              <a:t> Example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529839" y="568451"/>
            <a:ext cx="4218305" cy="4124960"/>
            <a:chOff x="2529839" y="568451"/>
            <a:chExt cx="4218305" cy="4124960"/>
          </a:xfrm>
        </p:grpSpPr>
        <p:sp>
          <p:nvSpPr>
            <p:cNvPr id="4" name="object 4"/>
            <p:cNvSpPr/>
            <p:nvPr/>
          </p:nvSpPr>
          <p:spPr>
            <a:xfrm>
              <a:off x="2538983" y="633983"/>
              <a:ext cx="4074160" cy="3931920"/>
            </a:xfrm>
            <a:custGeom>
              <a:avLst/>
              <a:gdLst/>
              <a:ahLst/>
              <a:cxnLst/>
              <a:rect l="l" t="t" r="r" b="b"/>
              <a:pathLst>
                <a:path w="4074159" h="3931920">
                  <a:moveTo>
                    <a:pt x="2607564" y="2471928"/>
                  </a:moveTo>
                  <a:lnTo>
                    <a:pt x="3788664" y="1072895"/>
                  </a:lnTo>
                </a:path>
                <a:path w="4074159" h="3931920">
                  <a:moveTo>
                    <a:pt x="2314956" y="2638043"/>
                  </a:moveTo>
                  <a:lnTo>
                    <a:pt x="3511296" y="2439923"/>
                  </a:lnTo>
                </a:path>
                <a:path w="4074159" h="3931920">
                  <a:moveTo>
                    <a:pt x="2578608" y="2503932"/>
                  </a:moveTo>
                  <a:lnTo>
                    <a:pt x="1295400" y="3777995"/>
                  </a:lnTo>
                </a:path>
                <a:path w="4074159" h="3931920">
                  <a:moveTo>
                    <a:pt x="2284476" y="2644140"/>
                  </a:moveTo>
                  <a:lnTo>
                    <a:pt x="827532" y="2790443"/>
                  </a:lnTo>
                </a:path>
                <a:path w="4074159" h="3931920">
                  <a:moveTo>
                    <a:pt x="2109216" y="2628899"/>
                  </a:moveTo>
                  <a:lnTo>
                    <a:pt x="350520" y="2156460"/>
                  </a:lnTo>
                </a:path>
                <a:path w="4074159" h="3931920">
                  <a:moveTo>
                    <a:pt x="1877568" y="2487167"/>
                  </a:moveTo>
                  <a:lnTo>
                    <a:pt x="833628" y="1356359"/>
                  </a:lnTo>
                </a:path>
                <a:path w="4074159" h="3931920">
                  <a:moveTo>
                    <a:pt x="1996440" y="2580132"/>
                  </a:moveTo>
                  <a:lnTo>
                    <a:pt x="3351276" y="3343655"/>
                  </a:lnTo>
                </a:path>
                <a:path w="4074159" h="3931920">
                  <a:moveTo>
                    <a:pt x="2089404" y="1693164"/>
                  </a:moveTo>
                  <a:lnTo>
                    <a:pt x="621792" y="2150364"/>
                  </a:lnTo>
                </a:path>
                <a:path w="4074159" h="3931920">
                  <a:moveTo>
                    <a:pt x="2098548" y="1690115"/>
                  </a:moveTo>
                  <a:lnTo>
                    <a:pt x="3457955" y="1289303"/>
                  </a:lnTo>
                </a:path>
                <a:path w="4074159" h="3931920">
                  <a:moveTo>
                    <a:pt x="1804416" y="1932432"/>
                  </a:moveTo>
                  <a:lnTo>
                    <a:pt x="2645664" y="307848"/>
                  </a:lnTo>
                </a:path>
                <a:path w="4074159" h="3931920">
                  <a:moveTo>
                    <a:pt x="1758695" y="2055876"/>
                  </a:moveTo>
                  <a:lnTo>
                    <a:pt x="1453895" y="3485388"/>
                  </a:lnTo>
                </a:path>
                <a:path w="4074159" h="3931920">
                  <a:moveTo>
                    <a:pt x="1930908" y="1780032"/>
                  </a:moveTo>
                  <a:lnTo>
                    <a:pt x="522732" y="2915412"/>
                  </a:lnTo>
                </a:path>
                <a:path w="4074159" h="3931920">
                  <a:moveTo>
                    <a:pt x="2360676" y="1687067"/>
                  </a:moveTo>
                  <a:lnTo>
                    <a:pt x="605028" y="1214627"/>
                  </a:lnTo>
                </a:path>
                <a:path w="4074159" h="3931920">
                  <a:moveTo>
                    <a:pt x="2720340" y="2106167"/>
                  </a:moveTo>
                  <a:lnTo>
                    <a:pt x="2572512" y="697991"/>
                  </a:lnTo>
                </a:path>
                <a:path w="4074159" h="3931920">
                  <a:moveTo>
                    <a:pt x="2685288" y="1976627"/>
                  </a:moveTo>
                  <a:lnTo>
                    <a:pt x="3137916" y="3101340"/>
                  </a:lnTo>
                </a:path>
                <a:path w="4074159" h="3931920">
                  <a:moveTo>
                    <a:pt x="2473452" y="1732788"/>
                  </a:moveTo>
                  <a:lnTo>
                    <a:pt x="3828288" y="2496311"/>
                  </a:lnTo>
                </a:path>
                <a:path w="4074159" h="3931920">
                  <a:moveTo>
                    <a:pt x="816864" y="2036064"/>
                  </a:moveTo>
                  <a:lnTo>
                    <a:pt x="2779776" y="129539"/>
                  </a:lnTo>
                </a:path>
                <a:path w="4074159" h="3931920">
                  <a:moveTo>
                    <a:pt x="922019" y="1885188"/>
                  </a:moveTo>
                  <a:lnTo>
                    <a:pt x="359664" y="3127247"/>
                  </a:lnTo>
                </a:path>
                <a:path w="4074159" h="3931920">
                  <a:moveTo>
                    <a:pt x="297180" y="2136647"/>
                  </a:moveTo>
                  <a:lnTo>
                    <a:pt x="3409188" y="3372612"/>
                  </a:lnTo>
                </a:path>
                <a:path w="4074159" h="3931920">
                  <a:moveTo>
                    <a:pt x="435864" y="2171699"/>
                  </a:moveTo>
                  <a:lnTo>
                    <a:pt x="3630168" y="2436876"/>
                  </a:lnTo>
                </a:path>
                <a:path w="4074159" h="3931920">
                  <a:moveTo>
                    <a:pt x="0" y="1778508"/>
                  </a:moveTo>
                  <a:lnTo>
                    <a:pt x="320040" y="3471672"/>
                  </a:lnTo>
                </a:path>
                <a:path w="4074159" h="3931920">
                  <a:moveTo>
                    <a:pt x="178308" y="2068067"/>
                  </a:moveTo>
                  <a:lnTo>
                    <a:pt x="1243583" y="2909316"/>
                  </a:lnTo>
                </a:path>
                <a:path w="4074159" h="3931920">
                  <a:moveTo>
                    <a:pt x="274320" y="1243583"/>
                  </a:moveTo>
                  <a:lnTo>
                    <a:pt x="2971800" y="0"/>
                  </a:lnTo>
                </a:path>
                <a:path w="4074159" h="3931920">
                  <a:moveTo>
                    <a:pt x="496824" y="1200912"/>
                  </a:moveTo>
                  <a:lnTo>
                    <a:pt x="3232404" y="1316735"/>
                  </a:lnTo>
                </a:path>
                <a:path w="4074159" h="3931920">
                  <a:moveTo>
                    <a:pt x="780288" y="1306067"/>
                  </a:moveTo>
                  <a:lnTo>
                    <a:pt x="3287268" y="3302507"/>
                  </a:lnTo>
                </a:path>
                <a:path w="4074159" h="3931920">
                  <a:moveTo>
                    <a:pt x="655320" y="1235964"/>
                  </a:moveTo>
                  <a:lnTo>
                    <a:pt x="3768852" y="2467355"/>
                  </a:lnTo>
                </a:path>
                <a:path w="4074159" h="3931920">
                  <a:moveTo>
                    <a:pt x="944880" y="1545335"/>
                  </a:moveTo>
                  <a:lnTo>
                    <a:pt x="1443228" y="3197352"/>
                  </a:lnTo>
                </a:path>
                <a:path w="4074159" h="3931920">
                  <a:moveTo>
                    <a:pt x="3902964" y="890015"/>
                  </a:moveTo>
                  <a:lnTo>
                    <a:pt x="3140964" y="2737104"/>
                  </a:lnTo>
                </a:path>
                <a:path w="4074159" h="3931920">
                  <a:moveTo>
                    <a:pt x="3768852" y="1095755"/>
                  </a:moveTo>
                  <a:lnTo>
                    <a:pt x="1312164" y="3756659"/>
                  </a:lnTo>
                </a:path>
                <a:path w="4074159" h="3931920">
                  <a:moveTo>
                    <a:pt x="3590544" y="1235964"/>
                  </a:moveTo>
                  <a:lnTo>
                    <a:pt x="609600" y="2855976"/>
                  </a:lnTo>
                </a:path>
                <a:path w="4074159" h="3931920">
                  <a:moveTo>
                    <a:pt x="2586228" y="784860"/>
                  </a:moveTo>
                  <a:lnTo>
                    <a:pt x="3115056" y="3032760"/>
                  </a:lnTo>
                </a:path>
                <a:path w="4074159" h="3931920">
                  <a:moveTo>
                    <a:pt x="2720340" y="1060703"/>
                  </a:moveTo>
                  <a:lnTo>
                    <a:pt x="3970020" y="2618232"/>
                  </a:lnTo>
                </a:path>
                <a:path w="4074159" h="3931920">
                  <a:moveTo>
                    <a:pt x="2612136" y="387095"/>
                  </a:moveTo>
                  <a:lnTo>
                    <a:pt x="1431036" y="3567683"/>
                  </a:lnTo>
                </a:path>
                <a:path w="4074159" h="3931920">
                  <a:moveTo>
                    <a:pt x="2721864" y="190500"/>
                  </a:moveTo>
                  <a:lnTo>
                    <a:pt x="438912" y="2999231"/>
                  </a:lnTo>
                </a:path>
                <a:path w="4074159" h="3931920">
                  <a:moveTo>
                    <a:pt x="3951731" y="588263"/>
                  </a:moveTo>
                  <a:lnTo>
                    <a:pt x="4073652" y="2895600"/>
                  </a:lnTo>
                </a:path>
                <a:path w="4074159" h="3931920">
                  <a:moveTo>
                    <a:pt x="3686555" y="3398519"/>
                  </a:moveTo>
                  <a:lnTo>
                    <a:pt x="1001268" y="3931919"/>
                  </a:lnTo>
                </a:path>
                <a:path w="4074159" h="3931920">
                  <a:moveTo>
                    <a:pt x="3474720" y="3392424"/>
                  </a:moveTo>
                  <a:lnTo>
                    <a:pt x="1024128" y="2802635"/>
                  </a:lnTo>
                </a:path>
                <a:path w="4074159" h="3931920">
                  <a:moveTo>
                    <a:pt x="3331464" y="2510028"/>
                  </a:moveTo>
                  <a:lnTo>
                    <a:pt x="1196340" y="3855719"/>
                  </a:lnTo>
                </a:path>
                <a:path w="4074159" h="3931920">
                  <a:moveTo>
                    <a:pt x="3526536" y="2439923"/>
                  </a:moveTo>
                  <a:lnTo>
                    <a:pt x="810768" y="2790443"/>
                  </a:lnTo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7540" y="1860803"/>
              <a:ext cx="2839720" cy="1923414"/>
            </a:xfrm>
            <a:custGeom>
              <a:avLst/>
              <a:gdLst/>
              <a:ahLst/>
              <a:cxnLst/>
              <a:rect l="l" t="t" r="r" b="b"/>
              <a:pathLst>
                <a:path w="2839720" h="1923414">
                  <a:moveTo>
                    <a:pt x="51816" y="1225296"/>
                  </a:moveTo>
                  <a:lnTo>
                    <a:pt x="49784" y="1215809"/>
                  </a:lnTo>
                  <a:lnTo>
                    <a:pt x="44234" y="1208062"/>
                  </a:lnTo>
                  <a:lnTo>
                    <a:pt x="36004" y="1202829"/>
                  </a:lnTo>
                  <a:lnTo>
                    <a:pt x="25908" y="1200912"/>
                  </a:lnTo>
                  <a:lnTo>
                    <a:pt x="15798" y="1202829"/>
                  </a:lnTo>
                  <a:lnTo>
                    <a:pt x="7569" y="1208062"/>
                  </a:lnTo>
                  <a:lnTo>
                    <a:pt x="2019" y="1215809"/>
                  </a:lnTo>
                  <a:lnTo>
                    <a:pt x="0" y="1225296"/>
                  </a:lnTo>
                  <a:lnTo>
                    <a:pt x="2019" y="1234795"/>
                  </a:lnTo>
                  <a:lnTo>
                    <a:pt x="7569" y="1242542"/>
                  </a:lnTo>
                  <a:lnTo>
                    <a:pt x="15798" y="1247775"/>
                  </a:lnTo>
                  <a:lnTo>
                    <a:pt x="25908" y="1249680"/>
                  </a:lnTo>
                  <a:lnTo>
                    <a:pt x="36004" y="1247775"/>
                  </a:lnTo>
                  <a:lnTo>
                    <a:pt x="44234" y="1242542"/>
                  </a:lnTo>
                  <a:lnTo>
                    <a:pt x="49784" y="1234795"/>
                  </a:lnTo>
                  <a:lnTo>
                    <a:pt x="51816" y="1225296"/>
                  </a:lnTo>
                  <a:close/>
                </a:path>
                <a:path w="2839720" h="1923414">
                  <a:moveTo>
                    <a:pt x="112763" y="1083564"/>
                  </a:moveTo>
                  <a:lnTo>
                    <a:pt x="110921" y="1074077"/>
                  </a:lnTo>
                  <a:lnTo>
                    <a:pt x="105867" y="1066330"/>
                  </a:lnTo>
                  <a:lnTo>
                    <a:pt x="98361" y="1061097"/>
                  </a:lnTo>
                  <a:lnTo>
                    <a:pt x="89154" y="1059180"/>
                  </a:lnTo>
                  <a:lnTo>
                    <a:pt x="79933" y="1061097"/>
                  </a:lnTo>
                  <a:lnTo>
                    <a:pt x="72428" y="1066330"/>
                  </a:lnTo>
                  <a:lnTo>
                    <a:pt x="67373" y="1074077"/>
                  </a:lnTo>
                  <a:lnTo>
                    <a:pt x="65532" y="1083564"/>
                  </a:lnTo>
                  <a:lnTo>
                    <a:pt x="67373" y="1093063"/>
                  </a:lnTo>
                  <a:lnTo>
                    <a:pt x="72428" y="1100810"/>
                  </a:lnTo>
                  <a:lnTo>
                    <a:pt x="79933" y="1106043"/>
                  </a:lnTo>
                  <a:lnTo>
                    <a:pt x="89154" y="1107948"/>
                  </a:lnTo>
                  <a:lnTo>
                    <a:pt x="98361" y="1106043"/>
                  </a:lnTo>
                  <a:lnTo>
                    <a:pt x="105867" y="1100810"/>
                  </a:lnTo>
                  <a:lnTo>
                    <a:pt x="110921" y="1093063"/>
                  </a:lnTo>
                  <a:lnTo>
                    <a:pt x="112763" y="1083564"/>
                  </a:lnTo>
                  <a:close/>
                </a:path>
                <a:path w="2839720" h="1923414">
                  <a:moveTo>
                    <a:pt x="164592" y="969264"/>
                  </a:moveTo>
                  <a:lnTo>
                    <a:pt x="162737" y="960399"/>
                  </a:lnTo>
                  <a:lnTo>
                    <a:pt x="157683" y="953122"/>
                  </a:lnTo>
                  <a:lnTo>
                    <a:pt x="150177" y="948220"/>
                  </a:lnTo>
                  <a:lnTo>
                    <a:pt x="140970" y="946404"/>
                  </a:lnTo>
                  <a:lnTo>
                    <a:pt x="131749" y="948220"/>
                  </a:lnTo>
                  <a:lnTo>
                    <a:pt x="124244" y="953122"/>
                  </a:lnTo>
                  <a:lnTo>
                    <a:pt x="119189" y="960399"/>
                  </a:lnTo>
                  <a:lnTo>
                    <a:pt x="117348" y="969264"/>
                  </a:lnTo>
                  <a:lnTo>
                    <a:pt x="119189" y="978141"/>
                  </a:lnTo>
                  <a:lnTo>
                    <a:pt x="124244" y="985418"/>
                  </a:lnTo>
                  <a:lnTo>
                    <a:pt x="131749" y="990320"/>
                  </a:lnTo>
                  <a:lnTo>
                    <a:pt x="140970" y="992124"/>
                  </a:lnTo>
                  <a:lnTo>
                    <a:pt x="150177" y="990320"/>
                  </a:lnTo>
                  <a:lnTo>
                    <a:pt x="157683" y="985418"/>
                  </a:lnTo>
                  <a:lnTo>
                    <a:pt x="162737" y="978141"/>
                  </a:lnTo>
                  <a:lnTo>
                    <a:pt x="164592" y="969264"/>
                  </a:lnTo>
                  <a:close/>
                </a:path>
                <a:path w="2839720" h="1923414">
                  <a:moveTo>
                    <a:pt x="175260" y="1322070"/>
                  </a:moveTo>
                  <a:lnTo>
                    <a:pt x="168402" y="1315212"/>
                  </a:lnTo>
                  <a:lnTo>
                    <a:pt x="151638" y="1315212"/>
                  </a:lnTo>
                  <a:lnTo>
                    <a:pt x="144780" y="1322070"/>
                  </a:lnTo>
                  <a:lnTo>
                    <a:pt x="144780" y="1330452"/>
                  </a:lnTo>
                  <a:lnTo>
                    <a:pt x="144780" y="1338834"/>
                  </a:lnTo>
                  <a:lnTo>
                    <a:pt x="151638" y="1345692"/>
                  </a:lnTo>
                  <a:lnTo>
                    <a:pt x="168402" y="1345692"/>
                  </a:lnTo>
                  <a:lnTo>
                    <a:pt x="175260" y="1338834"/>
                  </a:lnTo>
                  <a:lnTo>
                    <a:pt x="175260" y="1322070"/>
                  </a:lnTo>
                  <a:close/>
                </a:path>
                <a:path w="2839720" h="1923414">
                  <a:moveTo>
                    <a:pt x="216408" y="862584"/>
                  </a:moveTo>
                  <a:lnTo>
                    <a:pt x="214591" y="853719"/>
                  </a:lnTo>
                  <a:lnTo>
                    <a:pt x="209689" y="846442"/>
                  </a:lnTo>
                  <a:lnTo>
                    <a:pt x="202412" y="841540"/>
                  </a:lnTo>
                  <a:lnTo>
                    <a:pt x="193548" y="839724"/>
                  </a:lnTo>
                  <a:lnTo>
                    <a:pt x="184670" y="841540"/>
                  </a:lnTo>
                  <a:lnTo>
                    <a:pt x="177393" y="846442"/>
                  </a:lnTo>
                  <a:lnTo>
                    <a:pt x="172491" y="853719"/>
                  </a:lnTo>
                  <a:lnTo>
                    <a:pt x="170688" y="862584"/>
                  </a:lnTo>
                  <a:lnTo>
                    <a:pt x="172491" y="871461"/>
                  </a:lnTo>
                  <a:lnTo>
                    <a:pt x="177393" y="878738"/>
                  </a:lnTo>
                  <a:lnTo>
                    <a:pt x="184670" y="883640"/>
                  </a:lnTo>
                  <a:lnTo>
                    <a:pt x="193548" y="885444"/>
                  </a:lnTo>
                  <a:lnTo>
                    <a:pt x="202412" y="883640"/>
                  </a:lnTo>
                  <a:lnTo>
                    <a:pt x="209689" y="878738"/>
                  </a:lnTo>
                  <a:lnTo>
                    <a:pt x="214591" y="871461"/>
                  </a:lnTo>
                  <a:lnTo>
                    <a:pt x="216408" y="862584"/>
                  </a:lnTo>
                  <a:close/>
                </a:path>
                <a:path w="2839720" h="1923414">
                  <a:moveTo>
                    <a:pt x="323088" y="1162812"/>
                  </a:moveTo>
                  <a:lnTo>
                    <a:pt x="320979" y="1152156"/>
                  </a:lnTo>
                  <a:lnTo>
                    <a:pt x="315277" y="1143431"/>
                  </a:lnTo>
                  <a:lnTo>
                    <a:pt x="306793" y="1137551"/>
                  </a:lnTo>
                  <a:lnTo>
                    <a:pt x="296418" y="1135380"/>
                  </a:lnTo>
                  <a:lnTo>
                    <a:pt x="286029" y="1137551"/>
                  </a:lnTo>
                  <a:lnTo>
                    <a:pt x="277558" y="1143431"/>
                  </a:lnTo>
                  <a:lnTo>
                    <a:pt x="271843" y="1152156"/>
                  </a:lnTo>
                  <a:lnTo>
                    <a:pt x="269748" y="1162812"/>
                  </a:lnTo>
                  <a:lnTo>
                    <a:pt x="271843" y="1173480"/>
                  </a:lnTo>
                  <a:lnTo>
                    <a:pt x="277558" y="1182204"/>
                  </a:lnTo>
                  <a:lnTo>
                    <a:pt x="286029" y="1188085"/>
                  </a:lnTo>
                  <a:lnTo>
                    <a:pt x="296418" y="1190244"/>
                  </a:lnTo>
                  <a:lnTo>
                    <a:pt x="306793" y="1188085"/>
                  </a:lnTo>
                  <a:lnTo>
                    <a:pt x="315277" y="1182204"/>
                  </a:lnTo>
                  <a:lnTo>
                    <a:pt x="320979" y="1173480"/>
                  </a:lnTo>
                  <a:lnTo>
                    <a:pt x="323088" y="1162812"/>
                  </a:lnTo>
                  <a:close/>
                </a:path>
                <a:path w="2839720" h="1923414">
                  <a:moveTo>
                    <a:pt x="329184" y="1446276"/>
                  </a:moveTo>
                  <a:lnTo>
                    <a:pt x="327748" y="1439138"/>
                  </a:lnTo>
                  <a:lnTo>
                    <a:pt x="323850" y="1433334"/>
                  </a:lnTo>
                  <a:lnTo>
                    <a:pt x="318033" y="1429423"/>
                  </a:lnTo>
                  <a:lnTo>
                    <a:pt x="310896" y="1427988"/>
                  </a:lnTo>
                  <a:lnTo>
                    <a:pt x="303745" y="1429423"/>
                  </a:lnTo>
                  <a:lnTo>
                    <a:pt x="297942" y="1433322"/>
                  </a:lnTo>
                  <a:lnTo>
                    <a:pt x="294030" y="1439138"/>
                  </a:lnTo>
                  <a:lnTo>
                    <a:pt x="292608" y="1446276"/>
                  </a:lnTo>
                  <a:lnTo>
                    <a:pt x="294030" y="1453426"/>
                  </a:lnTo>
                  <a:lnTo>
                    <a:pt x="297942" y="1459230"/>
                  </a:lnTo>
                  <a:lnTo>
                    <a:pt x="303745" y="1463141"/>
                  </a:lnTo>
                  <a:lnTo>
                    <a:pt x="310896" y="1464564"/>
                  </a:lnTo>
                  <a:lnTo>
                    <a:pt x="318033" y="1463141"/>
                  </a:lnTo>
                  <a:lnTo>
                    <a:pt x="323850" y="1459242"/>
                  </a:lnTo>
                  <a:lnTo>
                    <a:pt x="327748" y="1453426"/>
                  </a:lnTo>
                  <a:lnTo>
                    <a:pt x="329184" y="1446276"/>
                  </a:lnTo>
                  <a:close/>
                </a:path>
                <a:path w="2839720" h="1923414">
                  <a:moveTo>
                    <a:pt x="406908" y="592074"/>
                  </a:moveTo>
                  <a:lnTo>
                    <a:pt x="400050" y="585216"/>
                  </a:lnTo>
                  <a:lnTo>
                    <a:pt x="383286" y="585216"/>
                  </a:lnTo>
                  <a:lnTo>
                    <a:pt x="376428" y="592074"/>
                  </a:lnTo>
                  <a:lnTo>
                    <a:pt x="376428" y="600456"/>
                  </a:lnTo>
                  <a:lnTo>
                    <a:pt x="376428" y="608838"/>
                  </a:lnTo>
                  <a:lnTo>
                    <a:pt x="383286" y="615696"/>
                  </a:lnTo>
                  <a:lnTo>
                    <a:pt x="400050" y="615696"/>
                  </a:lnTo>
                  <a:lnTo>
                    <a:pt x="406908" y="608838"/>
                  </a:lnTo>
                  <a:lnTo>
                    <a:pt x="406908" y="592074"/>
                  </a:lnTo>
                  <a:close/>
                </a:path>
                <a:path w="2839720" h="1923414">
                  <a:moveTo>
                    <a:pt x="429768" y="1527429"/>
                  </a:moveTo>
                  <a:lnTo>
                    <a:pt x="422910" y="1520952"/>
                  </a:lnTo>
                  <a:lnTo>
                    <a:pt x="406146" y="1520952"/>
                  </a:lnTo>
                  <a:lnTo>
                    <a:pt x="399288" y="1527429"/>
                  </a:lnTo>
                  <a:lnTo>
                    <a:pt x="399288" y="1535430"/>
                  </a:lnTo>
                  <a:lnTo>
                    <a:pt x="399288" y="1543431"/>
                  </a:lnTo>
                  <a:lnTo>
                    <a:pt x="406146" y="1549908"/>
                  </a:lnTo>
                  <a:lnTo>
                    <a:pt x="422910" y="1549908"/>
                  </a:lnTo>
                  <a:lnTo>
                    <a:pt x="429768" y="1543431"/>
                  </a:lnTo>
                  <a:lnTo>
                    <a:pt x="429768" y="1527429"/>
                  </a:lnTo>
                  <a:close/>
                </a:path>
                <a:path w="2839720" h="1923414">
                  <a:moveTo>
                    <a:pt x="445008" y="989076"/>
                  </a:moveTo>
                  <a:lnTo>
                    <a:pt x="438531" y="982980"/>
                  </a:lnTo>
                  <a:lnTo>
                    <a:pt x="422529" y="982980"/>
                  </a:lnTo>
                  <a:lnTo>
                    <a:pt x="416052" y="989076"/>
                  </a:lnTo>
                  <a:lnTo>
                    <a:pt x="416052" y="996696"/>
                  </a:lnTo>
                  <a:lnTo>
                    <a:pt x="416052" y="1004316"/>
                  </a:lnTo>
                  <a:lnTo>
                    <a:pt x="422529" y="1010412"/>
                  </a:lnTo>
                  <a:lnTo>
                    <a:pt x="438531" y="1010412"/>
                  </a:lnTo>
                  <a:lnTo>
                    <a:pt x="445008" y="1004316"/>
                  </a:lnTo>
                  <a:lnTo>
                    <a:pt x="445008" y="989076"/>
                  </a:lnTo>
                  <a:close/>
                </a:path>
                <a:path w="2839720" h="1923414">
                  <a:moveTo>
                    <a:pt x="464820" y="783336"/>
                  </a:moveTo>
                  <a:lnTo>
                    <a:pt x="463194" y="775639"/>
                  </a:lnTo>
                  <a:lnTo>
                    <a:pt x="458762" y="769340"/>
                  </a:lnTo>
                  <a:lnTo>
                    <a:pt x="452221" y="765086"/>
                  </a:lnTo>
                  <a:lnTo>
                    <a:pt x="444246" y="763524"/>
                  </a:lnTo>
                  <a:lnTo>
                    <a:pt x="436257" y="765086"/>
                  </a:lnTo>
                  <a:lnTo>
                    <a:pt x="429717" y="769340"/>
                  </a:lnTo>
                  <a:lnTo>
                    <a:pt x="425284" y="775639"/>
                  </a:lnTo>
                  <a:lnTo>
                    <a:pt x="423672" y="783336"/>
                  </a:lnTo>
                  <a:lnTo>
                    <a:pt x="425284" y="791044"/>
                  </a:lnTo>
                  <a:lnTo>
                    <a:pt x="429717" y="797344"/>
                  </a:lnTo>
                  <a:lnTo>
                    <a:pt x="436257" y="801598"/>
                  </a:lnTo>
                  <a:lnTo>
                    <a:pt x="444246" y="803148"/>
                  </a:lnTo>
                  <a:lnTo>
                    <a:pt x="452221" y="801598"/>
                  </a:lnTo>
                  <a:lnTo>
                    <a:pt x="458762" y="797344"/>
                  </a:lnTo>
                  <a:lnTo>
                    <a:pt x="463194" y="791044"/>
                  </a:lnTo>
                  <a:lnTo>
                    <a:pt x="464820" y="783336"/>
                  </a:lnTo>
                  <a:close/>
                </a:path>
                <a:path w="2839720" h="1923414">
                  <a:moveTo>
                    <a:pt x="512064" y="926592"/>
                  </a:moveTo>
                  <a:lnTo>
                    <a:pt x="510247" y="917105"/>
                  </a:lnTo>
                  <a:lnTo>
                    <a:pt x="505345" y="909358"/>
                  </a:lnTo>
                  <a:lnTo>
                    <a:pt x="498068" y="904125"/>
                  </a:lnTo>
                  <a:lnTo>
                    <a:pt x="489204" y="902208"/>
                  </a:lnTo>
                  <a:lnTo>
                    <a:pt x="480326" y="904125"/>
                  </a:lnTo>
                  <a:lnTo>
                    <a:pt x="473049" y="909358"/>
                  </a:lnTo>
                  <a:lnTo>
                    <a:pt x="468147" y="917105"/>
                  </a:lnTo>
                  <a:lnTo>
                    <a:pt x="466344" y="926592"/>
                  </a:lnTo>
                  <a:lnTo>
                    <a:pt x="468147" y="936091"/>
                  </a:lnTo>
                  <a:lnTo>
                    <a:pt x="473049" y="943838"/>
                  </a:lnTo>
                  <a:lnTo>
                    <a:pt x="480326" y="949071"/>
                  </a:lnTo>
                  <a:lnTo>
                    <a:pt x="489204" y="950976"/>
                  </a:lnTo>
                  <a:lnTo>
                    <a:pt x="498068" y="949071"/>
                  </a:lnTo>
                  <a:lnTo>
                    <a:pt x="505345" y="943838"/>
                  </a:lnTo>
                  <a:lnTo>
                    <a:pt x="510247" y="936091"/>
                  </a:lnTo>
                  <a:lnTo>
                    <a:pt x="512064" y="926592"/>
                  </a:lnTo>
                  <a:close/>
                </a:path>
                <a:path w="2839720" h="1923414">
                  <a:moveTo>
                    <a:pt x="525780" y="996188"/>
                  </a:moveTo>
                  <a:lnTo>
                    <a:pt x="518922" y="989076"/>
                  </a:lnTo>
                  <a:lnTo>
                    <a:pt x="502158" y="989076"/>
                  </a:lnTo>
                  <a:lnTo>
                    <a:pt x="495300" y="996188"/>
                  </a:lnTo>
                  <a:lnTo>
                    <a:pt x="495300" y="1005078"/>
                  </a:lnTo>
                  <a:lnTo>
                    <a:pt x="495300" y="1013968"/>
                  </a:lnTo>
                  <a:lnTo>
                    <a:pt x="502158" y="1021080"/>
                  </a:lnTo>
                  <a:lnTo>
                    <a:pt x="518922" y="1021080"/>
                  </a:lnTo>
                  <a:lnTo>
                    <a:pt x="525780" y="1013968"/>
                  </a:lnTo>
                  <a:lnTo>
                    <a:pt x="525780" y="996188"/>
                  </a:lnTo>
                  <a:close/>
                </a:path>
                <a:path w="2839720" h="1923414">
                  <a:moveTo>
                    <a:pt x="597408" y="423672"/>
                  </a:moveTo>
                  <a:lnTo>
                    <a:pt x="595591" y="414807"/>
                  </a:lnTo>
                  <a:lnTo>
                    <a:pt x="590689" y="407530"/>
                  </a:lnTo>
                  <a:lnTo>
                    <a:pt x="583412" y="402628"/>
                  </a:lnTo>
                  <a:lnTo>
                    <a:pt x="574548" y="400812"/>
                  </a:lnTo>
                  <a:lnTo>
                    <a:pt x="565670" y="402628"/>
                  </a:lnTo>
                  <a:lnTo>
                    <a:pt x="558393" y="407530"/>
                  </a:lnTo>
                  <a:lnTo>
                    <a:pt x="553491" y="414807"/>
                  </a:lnTo>
                  <a:lnTo>
                    <a:pt x="551688" y="423672"/>
                  </a:lnTo>
                  <a:lnTo>
                    <a:pt x="553491" y="432549"/>
                  </a:lnTo>
                  <a:lnTo>
                    <a:pt x="558393" y="439826"/>
                  </a:lnTo>
                  <a:lnTo>
                    <a:pt x="565670" y="444728"/>
                  </a:lnTo>
                  <a:lnTo>
                    <a:pt x="574548" y="446532"/>
                  </a:lnTo>
                  <a:lnTo>
                    <a:pt x="583412" y="444728"/>
                  </a:lnTo>
                  <a:lnTo>
                    <a:pt x="590689" y="439826"/>
                  </a:lnTo>
                  <a:lnTo>
                    <a:pt x="595591" y="432549"/>
                  </a:lnTo>
                  <a:lnTo>
                    <a:pt x="597408" y="423672"/>
                  </a:lnTo>
                  <a:close/>
                </a:path>
                <a:path w="2839720" h="1923414">
                  <a:moveTo>
                    <a:pt x="623316" y="1286256"/>
                  </a:moveTo>
                  <a:lnTo>
                    <a:pt x="621398" y="1277391"/>
                  </a:lnTo>
                  <a:lnTo>
                    <a:pt x="616165" y="1270114"/>
                  </a:lnTo>
                  <a:lnTo>
                    <a:pt x="608418" y="1265212"/>
                  </a:lnTo>
                  <a:lnTo>
                    <a:pt x="598932" y="1263396"/>
                  </a:lnTo>
                  <a:lnTo>
                    <a:pt x="589432" y="1265212"/>
                  </a:lnTo>
                  <a:lnTo>
                    <a:pt x="581685" y="1270114"/>
                  </a:lnTo>
                  <a:lnTo>
                    <a:pt x="576453" y="1277391"/>
                  </a:lnTo>
                  <a:lnTo>
                    <a:pt x="574548" y="1286256"/>
                  </a:lnTo>
                  <a:lnTo>
                    <a:pt x="576453" y="1295133"/>
                  </a:lnTo>
                  <a:lnTo>
                    <a:pt x="581685" y="1302410"/>
                  </a:lnTo>
                  <a:lnTo>
                    <a:pt x="589432" y="1307312"/>
                  </a:lnTo>
                  <a:lnTo>
                    <a:pt x="598932" y="1309116"/>
                  </a:lnTo>
                  <a:lnTo>
                    <a:pt x="608418" y="1307312"/>
                  </a:lnTo>
                  <a:lnTo>
                    <a:pt x="616165" y="1302410"/>
                  </a:lnTo>
                  <a:lnTo>
                    <a:pt x="621398" y="1295133"/>
                  </a:lnTo>
                  <a:lnTo>
                    <a:pt x="623316" y="1286256"/>
                  </a:lnTo>
                  <a:close/>
                </a:path>
                <a:path w="2839720" h="1923414">
                  <a:moveTo>
                    <a:pt x="681228" y="717042"/>
                  </a:moveTo>
                  <a:lnTo>
                    <a:pt x="679411" y="707834"/>
                  </a:lnTo>
                  <a:lnTo>
                    <a:pt x="674509" y="700328"/>
                  </a:lnTo>
                  <a:lnTo>
                    <a:pt x="667232" y="695274"/>
                  </a:lnTo>
                  <a:lnTo>
                    <a:pt x="658368" y="693420"/>
                  </a:lnTo>
                  <a:lnTo>
                    <a:pt x="649490" y="695274"/>
                  </a:lnTo>
                  <a:lnTo>
                    <a:pt x="642213" y="700328"/>
                  </a:lnTo>
                  <a:lnTo>
                    <a:pt x="637311" y="707834"/>
                  </a:lnTo>
                  <a:lnTo>
                    <a:pt x="635508" y="717042"/>
                  </a:lnTo>
                  <a:lnTo>
                    <a:pt x="637311" y="726262"/>
                  </a:lnTo>
                  <a:lnTo>
                    <a:pt x="642213" y="733767"/>
                  </a:lnTo>
                  <a:lnTo>
                    <a:pt x="649490" y="738822"/>
                  </a:lnTo>
                  <a:lnTo>
                    <a:pt x="658368" y="740664"/>
                  </a:lnTo>
                  <a:lnTo>
                    <a:pt x="667232" y="738822"/>
                  </a:lnTo>
                  <a:lnTo>
                    <a:pt x="674509" y="733767"/>
                  </a:lnTo>
                  <a:lnTo>
                    <a:pt x="679411" y="726262"/>
                  </a:lnTo>
                  <a:lnTo>
                    <a:pt x="681228" y="717042"/>
                  </a:lnTo>
                  <a:close/>
                </a:path>
                <a:path w="2839720" h="1923414">
                  <a:moveTo>
                    <a:pt x="684276" y="1499616"/>
                  </a:moveTo>
                  <a:lnTo>
                    <a:pt x="682599" y="1491310"/>
                  </a:lnTo>
                  <a:lnTo>
                    <a:pt x="678027" y="1484528"/>
                  </a:lnTo>
                  <a:lnTo>
                    <a:pt x="671245" y="1479956"/>
                  </a:lnTo>
                  <a:lnTo>
                    <a:pt x="662940" y="1478280"/>
                  </a:lnTo>
                  <a:lnTo>
                    <a:pt x="654621" y="1479956"/>
                  </a:lnTo>
                  <a:lnTo>
                    <a:pt x="647839" y="1484528"/>
                  </a:lnTo>
                  <a:lnTo>
                    <a:pt x="643267" y="1491310"/>
                  </a:lnTo>
                  <a:lnTo>
                    <a:pt x="641604" y="1499616"/>
                  </a:lnTo>
                  <a:lnTo>
                    <a:pt x="643267" y="1507934"/>
                  </a:lnTo>
                  <a:lnTo>
                    <a:pt x="647839" y="1514716"/>
                  </a:lnTo>
                  <a:lnTo>
                    <a:pt x="654621" y="1519288"/>
                  </a:lnTo>
                  <a:lnTo>
                    <a:pt x="662940" y="1520952"/>
                  </a:lnTo>
                  <a:lnTo>
                    <a:pt x="671245" y="1519288"/>
                  </a:lnTo>
                  <a:lnTo>
                    <a:pt x="678027" y="1514716"/>
                  </a:lnTo>
                  <a:lnTo>
                    <a:pt x="682599" y="1507934"/>
                  </a:lnTo>
                  <a:lnTo>
                    <a:pt x="684276" y="1499616"/>
                  </a:lnTo>
                  <a:close/>
                </a:path>
                <a:path w="2839720" h="1923414">
                  <a:moveTo>
                    <a:pt x="722376" y="1643253"/>
                  </a:moveTo>
                  <a:lnTo>
                    <a:pt x="715899" y="1636776"/>
                  </a:lnTo>
                  <a:lnTo>
                    <a:pt x="699897" y="1636776"/>
                  </a:lnTo>
                  <a:lnTo>
                    <a:pt x="693420" y="1643253"/>
                  </a:lnTo>
                  <a:lnTo>
                    <a:pt x="693420" y="1651254"/>
                  </a:lnTo>
                  <a:lnTo>
                    <a:pt x="693420" y="1659255"/>
                  </a:lnTo>
                  <a:lnTo>
                    <a:pt x="699897" y="1665732"/>
                  </a:lnTo>
                  <a:lnTo>
                    <a:pt x="715899" y="1665732"/>
                  </a:lnTo>
                  <a:lnTo>
                    <a:pt x="722376" y="1659255"/>
                  </a:lnTo>
                  <a:lnTo>
                    <a:pt x="722376" y="1643253"/>
                  </a:lnTo>
                  <a:close/>
                </a:path>
                <a:path w="2839720" h="1923414">
                  <a:moveTo>
                    <a:pt x="739140" y="284226"/>
                  </a:moveTo>
                  <a:lnTo>
                    <a:pt x="737400" y="276250"/>
                  </a:lnTo>
                  <a:lnTo>
                    <a:pt x="732663" y="269709"/>
                  </a:lnTo>
                  <a:lnTo>
                    <a:pt x="725627" y="265277"/>
                  </a:lnTo>
                  <a:lnTo>
                    <a:pt x="717042" y="263652"/>
                  </a:lnTo>
                  <a:lnTo>
                    <a:pt x="708444" y="265277"/>
                  </a:lnTo>
                  <a:lnTo>
                    <a:pt x="701421" y="269709"/>
                  </a:lnTo>
                  <a:lnTo>
                    <a:pt x="696671" y="276250"/>
                  </a:lnTo>
                  <a:lnTo>
                    <a:pt x="694944" y="284226"/>
                  </a:lnTo>
                  <a:lnTo>
                    <a:pt x="696671" y="292214"/>
                  </a:lnTo>
                  <a:lnTo>
                    <a:pt x="701421" y="298754"/>
                  </a:lnTo>
                  <a:lnTo>
                    <a:pt x="708444" y="303187"/>
                  </a:lnTo>
                  <a:lnTo>
                    <a:pt x="717042" y="304800"/>
                  </a:lnTo>
                  <a:lnTo>
                    <a:pt x="725627" y="303187"/>
                  </a:lnTo>
                  <a:lnTo>
                    <a:pt x="732663" y="298754"/>
                  </a:lnTo>
                  <a:lnTo>
                    <a:pt x="737400" y="292214"/>
                  </a:lnTo>
                  <a:lnTo>
                    <a:pt x="739140" y="284226"/>
                  </a:lnTo>
                  <a:close/>
                </a:path>
                <a:path w="2839720" h="1923414">
                  <a:moveTo>
                    <a:pt x="794004" y="579882"/>
                  </a:moveTo>
                  <a:lnTo>
                    <a:pt x="792149" y="571296"/>
                  </a:lnTo>
                  <a:lnTo>
                    <a:pt x="787095" y="564261"/>
                  </a:lnTo>
                  <a:lnTo>
                    <a:pt x="779589" y="559523"/>
                  </a:lnTo>
                  <a:lnTo>
                    <a:pt x="770382" y="557784"/>
                  </a:lnTo>
                  <a:lnTo>
                    <a:pt x="761161" y="559523"/>
                  </a:lnTo>
                  <a:lnTo>
                    <a:pt x="753656" y="564273"/>
                  </a:lnTo>
                  <a:lnTo>
                    <a:pt x="748601" y="571296"/>
                  </a:lnTo>
                  <a:lnTo>
                    <a:pt x="746760" y="579882"/>
                  </a:lnTo>
                  <a:lnTo>
                    <a:pt x="748601" y="588479"/>
                  </a:lnTo>
                  <a:lnTo>
                    <a:pt x="753656" y="595503"/>
                  </a:lnTo>
                  <a:lnTo>
                    <a:pt x="761161" y="600252"/>
                  </a:lnTo>
                  <a:lnTo>
                    <a:pt x="770382" y="601980"/>
                  </a:lnTo>
                  <a:lnTo>
                    <a:pt x="779589" y="600252"/>
                  </a:lnTo>
                  <a:lnTo>
                    <a:pt x="787095" y="595503"/>
                  </a:lnTo>
                  <a:lnTo>
                    <a:pt x="792149" y="588479"/>
                  </a:lnTo>
                  <a:lnTo>
                    <a:pt x="794004" y="579882"/>
                  </a:lnTo>
                  <a:close/>
                </a:path>
                <a:path w="2839720" h="1923414">
                  <a:moveTo>
                    <a:pt x="888492" y="656844"/>
                  </a:moveTo>
                  <a:lnTo>
                    <a:pt x="886675" y="648538"/>
                  </a:lnTo>
                  <a:lnTo>
                    <a:pt x="881773" y="641756"/>
                  </a:lnTo>
                  <a:lnTo>
                    <a:pt x="874496" y="637184"/>
                  </a:lnTo>
                  <a:lnTo>
                    <a:pt x="865632" y="635508"/>
                  </a:lnTo>
                  <a:lnTo>
                    <a:pt x="856754" y="637184"/>
                  </a:lnTo>
                  <a:lnTo>
                    <a:pt x="849477" y="641756"/>
                  </a:lnTo>
                  <a:lnTo>
                    <a:pt x="844575" y="648538"/>
                  </a:lnTo>
                  <a:lnTo>
                    <a:pt x="842772" y="656844"/>
                  </a:lnTo>
                  <a:lnTo>
                    <a:pt x="844575" y="665162"/>
                  </a:lnTo>
                  <a:lnTo>
                    <a:pt x="849477" y="671944"/>
                  </a:lnTo>
                  <a:lnTo>
                    <a:pt x="856754" y="676516"/>
                  </a:lnTo>
                  <a:lnTo>
                    <a:pt x="865632" y="678180"/>
                  </a:lnTo>
                  <a:lnTo>
                    <a:pt x="874496" y="676516"/>
                  </a:lnTo>
                  <a:lnTo>
                    <a:pt x="881773" y="671944"/>
                  </a:lnTo>
                  <a:lnTo>
                    <a:pt x="886675" y="665162"/>
                  </a:lnTo>
                  <a:lnTo>
                    <a:pt x="888492" y="656844"/>
                  </a:lnTo>
                  <a:close/>
                </a:path>
                <a:path w="2839720" h="1923414">
                  <a:moveTo>
                    <a:pt x="957072" y="362712"/>
                  </a:moveTo>
                  <a:lnTo>
                    <a:pt x="950595" y="356616"/>
                  </a:lnTo>
                  <a:lnTo>
                    <a:pt x="934593" y="356616"/>
                  </a:lnTo>
                  <a:lnTo>
                    <a:pt x="928116" y="362712"/>
                  </a:lnTo>
                  <a:lnTo>
                    <a:pt x="928116" y="370332"/>
                  </a:lnTo>
                  <a:lnTo>
                    <a:pt x="928116" y="377952"/>
                  </a:lnTo>
                  <a:lnTo>
                    <a:pt x="934593" y="384048"/>
                  </a:lnTo>
                  <a:lnTo>
                    <a:pt x="950595" y="384048"/>
                  </a:lnTo>
                  <a:lnTo>
                    <a:pt x="957072" y="377952"/>
                  </a:lnTo>
                  <a:lnTo>
                    <a:pt x="957072" y="362712"/>
                  </a:lnTo>
                  <a:close/>
                </a:path>
                <a:path w="2839720" h="1923414">
                  <a:moveTo>
                    <a:pt x="1004316" y="18288"/>
                  </a:moveTo>
                  <a:lnTo>
                    <a:pt x="1002880" y="11150"/>
                  </a:lnTo>
                  <a:lnTo>
                    <a:pt x="998969" y="5334"/>
                  </a:lnTo>
                  <a:lnTo>
                    <a:pt x="993165" y="1435"/>
                  </a:lnTo>
                  <a:lnTo>
                    <a:pt x="986028" y="0"/>
                  </a:lnTo>
                  <a:lnTo>
                    <a:pt x="978877" y="1435"/>
                  </a:lnTo>
                  <a:lnTo>
                    <a:pt x="973074" y="5334"/>
                  </a:lnTo>
                  <a:lnTo>
                    <a:pt x="969162" y="11150"/>
                  </a:lnTo>
                  <a:lnTo>
                    <a:pt x="967740" y="18288"/>
                  </a:lnTo>
                  <a:lnTo>
                    <a:pt x="969162" y="25438"/>
                  </a:lnTo>
                  <a:lnTo>
                    <a:pt x="973074" y="31242"/>
                  </a:lnTo>
                  <a:lnTo>
                    <a:pt x="978877" y="35153"/>
                  </a:lnTo>
                  <a:lnTo>
                    <a:pt x="986028" y="36576"/>
                  </a:lnTo>
                  <a:lnTo>
                    <a:pt x="993165" y="35153"/>
                  </a:lnTo>
                  <a:lnTo>
                    <a:pt x="998969" y="31242"/>
                  </a:lnTo>
                  <a:lnTo>
                    <a:pt x="1002880" y="25438"/>
                  </a:lnTo>
                  <a:lnTo>
                    <a:pt x="1004316" y="18288"/>
                  </a:lnTo>
                  <a:close/>
                </a:path>
                <a:path w="2839720" h="1923414">
                  <a:moveTo>
                    <a:pt x="1033272" y="1719453"/>
                  </a:moveTo>
                  <a:lnTo>
                    <a:pt x="1026795" y="1712976"/>
                  </a:lnTo>
                  <a:lnTo>
                    <a:pt x="1010793" y="1712976"/>
                  </a:lnTo>
                  <a:lnTo>
                    <a:pt x="1004316" y="1719453"/>
                  </a:lnTo>
                  <a:lnTo>
                    <a:pt x="1004316" y="1727454"/>
                  </a:lnTo>
                  <a:lnTo>
                    <a:pt x="1004316" y="1735455"/>
                  </a:lnTo>
                  <a:lnTo>
                    <a:pt x="1010793" y="1741932"/>
                  </a:lnTo>
                  <a:lnTo>
                    <a:pt x="1026795" y="1741932"/>
                  </a:lnTo>
                  <a:lnTo>
                    <a:pt x="1033272" y="1735455"/>
                  </a:lnTo>
                  <a:lnTo>
                    <a:pt x="1033272" y="1719453"/>
                  </a:lnTo>
                  <a:close/>
                </a:path>
                <a:path w="2839720" h="1923414">
                  <a:moveTo>
                    <a:pt x="1069848" y="1050036"/>
                  </a:moveTo>
                  <a:lnTo>
                    <a:pt x="1067816" y="1039380"/>
                  </a:lnTo>
                  <a:lnTo>
                    <a:pt x="1062266" y="1030655"/>
                  </a:lnTo>
                  <a:lnTo>
                    <a:pt x="1054036" y="1024775"/>
                  </a:lnTo>
                  <a:lnTo>
                    <a:pt x="1043940" y="1022604"/>
                  </a:lnTo>
                  <a:lnTo>
                    <a:pt x="1033830" y="1024775"/>
                  </a:lnTo>
                  <a:lnTo>
                    <a:pt x="1025601" y="1030655"/>
                  </a:lnTo>
                  <a:lnTo>
                    <a:pt x="1020051" y="1039380"/>
                  </a:lnTo>
                  <a:lnTo>
                    <a:pt x="1018032" y="1050036"/>
                  </a:lnTo>
                  <a:lnTo>
                    <a:pt x="1020051" y="1060704"/>
                  </a:lnTo>
                  <a:lnTo>
                    <a:pt x="1025601" y="1069428"/>
                  </a:lnTo>
                  <a:lnTo>
                    <a:pt x="1033830" y="1075309"/>
                  </a:lnTo>
                  <a:lnTo>
                    <a:pt x="1043940" y="1077468"/>
                  </a:lnTo>
                  <a:lnTo>
                    <a:pt x="1054036" y="1075309"/>
                  </a:lnTo>
                  <a:lnTo>
                    <a:pt x="1062266" y="1069428"/>
                  </a:lnTo>
                  <a:lnTo>
                    <a:pt x="1067816" y="1060704"/>
                  </a:lnTo>
                  <a:lnTo>
                    <a:pt x="1069848" y="1050036"/>
                  </a:lnTo>
                  <a:close/>
                </a:path>
                <a:path w="2839720" h="1923414">
                  <a:moveTo>
                    <a:pt x="1120140" y="1477518"/>
                  </a:moveTo>
                  <a:lnTo>
                    <a:pt x="1113028" y="1470660"/>
                  </a:lnTo>
                  <a:lnTo>
                    <a:pt x="1095248" y="1470660"/>
                  </a:lnTo>
                  <a:lnTo>
                    <a:pt x="1088136" y="1477518"/>
                  </a:lnTo>
                  <a:lnTo>
                    <a:pt x="1088136" y="1485900"/>
                  </a:lnTo>
                  <a:lnTo>
                    <a:pt x="1088136" y="1494282"/>
                  </a:lnTo>
                  <a:lnTo>
                    <a:pt x="1095248" y="1501140"/>
                  </a:lnTo>
                  <a:lnTo>
                    <a:pt x="1113028" y="1501140"/>
                  </a:lnTo>
                  <a:lnTo>
                    <a:pt x="1120140" y="1494282"/>
                  </a:lnTo>
                  <a:lnTo>
                    <a:pt x="1120140" y="1477518"/>
                  </a:lnTo>
                  <a:close/>
                </a:path>
                <a:path w="2839720" h="1923414">
                  <a:moveTo>
                    <a:pt x="1245108" y="32004"/>
                  </a:moveTo>
                  <a:lnTo>
                    <a:pt x="1243076" y="21348"/>
                  </a:lnTo>
                  <a:lnTo>
                    <a:pt x="1237526" y="12623"/>
                  </a:lnTo>
                  <a:lnTo>
                    <a:pt x="1229296" y="6743"/>
                  </a:lnTo>
                  <a:lnTo>
                    <a:pt x="1219200" y="4572"/>
                  </a:lnTo>
                  <a:lnTo>
                    <a:pt x="1209090" y="6743"/>
                  </a:lnTo>
                  <a:lnTo>
                    <a:pt x="1200861" y="12623"/>
                  </a:lnTo>
                  <a:lnTo>
                    <a:pt x="1195311" y="21348"/>
                  </a:lnTo>
                  <a:lnTo>
                    <a:pt x="1193292" y="32004"/>
                  </a:lnTo>
                  <a:lnTo>
                    <a:pt x="1195311" y="42672"/>
                  </a:lnTo>
                  <a:lnTo>
                    <a:pt x="1200861" y="51396"/>
                  </a:lnTo>
                  <a:lnTo>
                    <a:pt x="1209090" y="57277"/>
                  </a:lnTo>
                  <a:lnTo>
                    <a:pt x="1219200" y="59436"/>
                  </a:lnTo>
                  <a:lnTo>
                    <a:pt x="1229296" y="57277"/>
                  </a:lnTo>
                  <a:lnTo>
                    <a:pt x="1237526" y="51396"/>
                  </a:lnTo>
                  <a:lnTo>
                    <a:pt x="1243076" y="42672"/>
                  </a:lnTo>
                  <a:lnTo>
                    <a:pt x="1245108" y="32004"/>
                  </a:lnTo>
                  <a:close/>
                </a:path>
                <a:path w="2839720" h="1923414">
                  <a:moveTo>
                    <a:pt x="1365504" y="1806702"/>
                  </a:moveTo>
                  <a:lnTo>
                    <a:pt x="1363510" y="1796935"/>
                  </a:lnTo>
                  <a:lnTo>
                    <a:pt x="1358112" y="1788947"/>
                  </a:lnTo>
                  <a:lnTo>
                    <a:pt x="1350124" y="1783549"/>
                  </a:lnTo>
                  <a:lnTo>
                    <a:pt x="1340358" y="1781556"/>
                  </a:lnTo>
                  <a:lnTo>
                    <a:pt x="1330579" y="1783549"/>
                  </a:lnTo>
                  <a:lnTo>
                    <a:pt x="1322590" y="1788947"/>
                  </a:lnTo>
                  <a:lnTo>
                    <a:pt x="1317193" y="1796935"/>
                  </a:lnTo>
                  <a:lnTo>
                    <a:pt x="1315212" y="1806702"/>
                  </a:lnTo>
                  <a:lnTo>
                    <a:pt x="1317193" y="1816481"/>
                  </a:lnTo>
                  <a:lnTo>
                    <a:pt x="1322590" y="1824469"/>
                  </a:lnTo>
                  <a:lnTo>
                    <a:pt x="1330579" y="1829866"/>
                  </a:lnTo>
                  <a:lnTo>
                    <a:pt x="1340358" y="1831848"/>
                  </a:lnTo>
                  <a:lnTo>
                    <a:pt x="1350124" y="1829866"/>
                  </a:lnTo>
                  <a:lnTo>
                    <a:pt x="1358112" y="1824469"/>
                  </a:lnTo>
                  <a:lnTo>
                    <a:pt x="1363510" y="1816481"/>
                  </a:lnTo>
                  <a:lnTo>
                    <a:pt x="1365504" y="1806702"/>
                  </a:lnTo>
                  <a:close/>
                </a:path>
                <a:path w="2839720" h="1923414">
                  <a:moveTo>
                    <a:pt x="1522476" y="1638312"/>
                  </a:moveTo>
                  <a:lnTo>
                    <a:pt x="1520558" y="1628813"/>
                  </a:lnTo>
                  <a:lnTo>
                    <a:pt x="1515325" y="1621066"/>
                  </a:lnTo>
                  <a:lnTo>
                    <a:pt x="1507578" y="1615833"/>
                  </a:lnTo>
                  <a:lnTo>
                    <a:pt x="1498092" y="1613916"/>
                  </a:lnTo>
                  <a:lnTo>
                    <a:pt x="1488592" y="1615833"/>
                  </a:lnTo>
                  <a:lnTo>
                    <a:pt x="1480845" y="1621066"/>
                  </a:lnTo>
                  <a:lnTo>
                    <a:pt x="1475613" y="1628813"/>
                  </a:lnTo>
                  <a:lnTo>
                    <a:pt x="1473708" y="1638312"/>
                  </a:lnTo>
                  <a:lnTo>
                    <a:pt x="1475613" y="1647799"/>
                  </a:lnTo>
                  <a:lnTo>
                    <a:pt x="1480845" y="1655546"/>
                  </a:lnTo>
                  <a:lnTo>
                    <a:pt x="1488592" y="1660779"/>
                  </a:lnTo>
                  <a:lnTo>
                    <a:pt x="1498092" y="1662684"/>
                  </a:lnTo>
                  <a:lnTo>
                    <a:pt x="1507578" y="1660779"/>
                  </a:lnTo>
                  <a:lnTo>
                    <a:pt x="1515325" y="1655546"/>
                  </a:lnTo>
                  <a:lnTo>
                    <a:pt x="1520558" y="1647799"/>
                  </a:lnTo>
                  <a:lnTo>
                    <a:pt x="1522476" y="1638312"/>
                  </a:lnTo>
                  <a:close/>
                </a:path>
                <a:path w="2839720" h="1923414">
                  <a:moveTo>
                    <a:pt x="1659636" y="50292"/>
                  </a:moveTo>
                  <a:lnTo>
                    <a:pt x="1658073" y="42595"/>
                  </a:lnTo>
                  <a:lnTo>
                    <a:pt x="1653819" y="36296"/>
                  </a:lnTo>
                  <a:lnTo>
                    <a:pt x="1647520" y="32042"/>
                  </a:lnTo>
                  <a:lnTo>
                    <a:pt x="1639824" y="30492"/>
                  </a:lnTo>
                  <a:lnTo>
                    <a:pt x="1632115" y="32042"/>
                  </a:lnTo>
                  <a:lnTo>
                    <a:pt x="1625815" y="36296"/>
                  </a:lnTo>
                  <a:lnTo>
                    <a:pt x="1621561" y="42595"/>
                  </a:lnTo>
                  <a:lnTo>
                    <a:pt x="1620012" y="50292"/>
                  </a:lnTo>
                  <a:lnTo>
                    <a:pt x="1621561" y="58000"/>
                  </a:lnTo>
                  <a:lnTo>
                    <a:pt x="1625815" y="64300"/>
                  </a:lnTo>
                  <a:lnTo>
                    <a:pt x="1632115" y="68554"/>
                  </a:lnTo>
                  <a:lnTo>
                    <a:pt x="1639824" y="70104"/>
                  </a:lnTo>
                  <a:lnTo>
                    <a:pt x="1647520" y="68554"/>
                  </a:lnTo>
                  <a:lnTo>
                    <a:pt x="1653819" y="64300"/>
                  </a:lnTo>
                  <a:lnTo>
                    <a:pt x="1658073" y="58000"/>
                  </a:lnTo>
                  <a:lnTo>
                    <a:pt x="1659636" y="50292"/>
                  </a:lnTo>
                  <a:close/>
                </a:path>
                <a:path w="2839720" h="1923414">
                  <a:moveTo>
                    <a:pt x="1740408" y="1898904"/>
                  </a:moveTo>
                  <a:lnTo>
                    <a:pt x="1738591" y="1889417"/>
                  </a:lnTo>
                  <a:lnTo>
                    <a:pt x="1733689" y="1881670"/>
                  </a:lnTo>
                  <a:lnTo>
                    <a:pt x="1726412" y="1876437"/>
                  </a:lnTo>
                  <a:lnTo>
                    <a:pt x="1717548" y="1874520"/>
                  </a:lnTo>
                  <a:lnTo>
                    <a:pt x="1708670" y="1876437"/>
                  </a:lnTo>
                  <a:lnTo>
                    <a:pt x="1701393" y="1881670"/>
                  </a:lnTo>
                  <a:lnTo>
                    <a:pt x="1696491" y="1889417"/>
                  </a:lnTo>
                  <a:lnTo>
                    <a:pt x="1694688" y="1898904"/>
                  </a:lnTo>
                  <a:lnTo>
                    <a:pt x="1696491" y="1908403"/>
                  </a:lnTo>
                  <a:lnTo>
                    <a:pt x="1701393" y="1916150"/>
                  </a:lnTo>
                  <a:lnTo>
                    <a:pt x="1708670" y="1921383"/>
                  </a:lnTo>
                  <a:lnTo>
                    <a:pt x="1717548" y="1923288"/>
                  </a:lnTo>
                  <a:lnTo>
                    <a:pt x="1726412" y="1921383"/>
                  </a:lnTo>
                  <a:lnTo>
                    <a:pt x="1733689" y="1916150"/>
                  </a:lnTo>
                  <a:lnTo>
                    <a:pt x="1738591" y="1908403"/>
                  </a:lnTo>
                  <a:lnTo>
                    <a:pt x="1740408" y="1898904"/>
                  </a:lnTo>
                  <a:close/>
                </a:path>
                <a:path w="2839720" h="1923414">
                  <a:moveTo>
                    <a:pt x="1897380" y="1783588"/>
                  </a:moveTo>
                  <a:lnTo>
                    <a:pt x="1889887" y="1775460"/>
                  </a:lnTo>
                  <a:lnTo>
                    <a:pt x="1871345" y="1775460"/>
                  </a:lnTo>
                  <a:lnTo>
                    <a:pt x="1863852" y="1783588"/>
                  </a:lnTo>
                  <a:lnTo>
                    <a:pt x="1863852" y="1793748"/>
                  </a:lnTo>
                  <a:lnTo>
                    <a:pt x="1863852" y="1803908"/>
                  </a:lnTo>
                  <a:lnTo>
                    <a:pt x="1871345" y="1812036"/>
                  </a:lnTo>
                  <a:lnTo>
                    <a:pt x="1889887" y="1812036"/>
                  </a:lnTo>
                  <a:lnTo>
                    <a:pt x="1897380" y="1803908"/>
                  </a:lnTo>
                  <a:lnTo>
                    <a:pt x="1897380" y="1783588"/>
                  </a:lnTo>
                  <a:close/>
                </a:path>
                <a:path w="2839720" h="1923414">
                  <a:moveTo>
                    <a:pt x="2089404" y="68580"/>
                  </a:moveTo>
                  <a:lnTo>
                    <a:pt x="2087727" y="60274"/>
                  </a:lnTo>
                  <a:lnTo>
                    <a:pt x="2083155" y="53492"/>
                  </a:lnTo>
                  <a:lnTo>
                    <a:pt x="2076373" y="48920"/>
                  </a:lnTo>
                  <a:lnTo>
                    <a:pt x="2068068" y="47244"/>
                  </a:lnTo>
                  <a:lnTo>
                    <a:pt x="2059749" y="48920"/>
                  </a:lnTo>
                  <a:lnTo>
                    <a:pt x="2052967" y="53492"/>
                  </a:lnTo>
                  <a:lnTo>
                    <a:pt x="2048395" y="60274"/>
                  </a:lnTo>
                  <a:lnTo>
                    <a:pt x="2046732" y="68580"/>
                  </a:lnTo>
                  <a:lnTo>
                    <a:pt x="2048395" y="76898"/>
                  </a:lnTo>
                  <a:lnTo>
                    <a:pt x="2052967" y="83680"/>
                  </a:lnTo>
                  <a:lnTo>
                    <a:pt x="2059749" y="88252"/>
                  </a:lnTo>
                  <a:lnTo>
                    <a:pt x="2068068" y="89916"/>
                  </a:lnTo>
                  <a:lnTo>
                    <a:pt x="2076373" y="88252"/>
                  </a:lnTo>
                  <a:lnTo>
                    <a:pt x="2083155" y="83680"/>
                  </a:lnTo>
                  <a:lnTo>
                    <a:pt x="2087727" y="76898"/>
                  </a:lnTo>
                  <a:lnTo>
                    <a:pt x="2089404" y="68580"/>
                  </a:lnTo>
                  <a:close/>
                </a:path>
                <a:path w="2839720" h="1923414">
                  <a:moveTo>
                    <a:pt x="2129028" y="1640840"/>
                  </a:moveTo>
                  <a:lnTo>
                    <a:pt x="2122170" y="1633728"/>
                  </a:lnTo>
                  <a:lnTo>
                    <a:pt x="2105406" y="1633728"/>
                  </a:lnTo>
                  <a:lnTo>
                    <a:pt x="2098548" y="1640840"/>
                  </a:lnTo>
                  <a:lnTo>
                    <a:pt x="2098548" y="1649730"/>
                  </a:lnTo>
                  <a:lnTo>
                    <a:pt x="2098548" y="1658620"/>
                  </a:lnTo>
                  <a:lnTo>
                    <a:pt x="2105406" y="1665732"/>
                  </a:lnTo>
                  <a:lnTo>
                    <a:pt x="2122170" y="1665732"/>
                  </a:lnTo>
                  <a:lnTo>
                    <a:pt x="2129028" y="1658620"/>
                  </a:lnTo>
                  <a:lnTo>
                    <a:pt x="2129028" y="1640840"/>
                  </a:lnTo>
                  <a:close/>
                </a:path>
                <a:path w="2839720" h="1923414">
                  <a:moveTo>
                    <a:pt x="2132076" y="270510"/>
                  </a:moveTo>
                  <a:lnTo>
                    <a:pt x="2125218" y="263652"/>
                  </a:lnTo>
                  <a:lnTo>
                    <a:pt x="2108454" y="263652"/>
                  </a:lnTo>
                  <a:lnTo>
                    <a:pt x="2101596" y="270510"/>
                  </a:lnTo>
                  <a:lnTo>
                    <a:pt x="2101596" y="278892"/>
                  </a:lnTo>
                  <a:lnTo>
                    <a:pt x="2101596" y="287274"/>
                  </a:lnTo>
                  <a:lnTo>
                    <a:pt x="2108454" y="294132"/>
                  </a:lnTo>
                  <a:lnTo>
                    <a:pt x="2125218" y="294132"/>
                  </a:lnTo>
                  <a:lnTo>
                    <a:pt x="2132076" y="287274"/>
                  </a:lnTo>
                  <a:lnTo>
                    <a:pt x="2132076" y="270510"/>
                  </a:lnTo>
                  <a:close/>
                </a:path>
                <a:path w="2839720" h="1923414">
                  <a:moveTo>
                    <a:pt x="2180844" y="438912"/>
                  </a:moveTo>
                  <a:lnTo>
                    <a:pt x="2179167" y="430606"/>
                  </a:lnTo>
                  <a:lnTo>
                    <a:pt x="2174595" y="423824"/>
                  </a:lnTo>
                  <a:lnTo>
                    <a:pt x="2167813" y="419252"/>
                  </a:lnTo>
                  <a:lnTo>
                    <a:pt x="2159508" y="417576"/>
                  </a:lnTo>
                  <a:lnTo>
                    <a:pt x="2151189" y="419252"/>
                  </a:lnTo>
                  <a:lnTo>
                    <a:pt x="2144407" y="423824"/>
                  </a:lnTo>
                  <a:lnTo>
                    <a:pt x="2139835" y="430606"/>
                  </a:lnTo>
                  <a:lnTo>
                    <a:pt x="2138172" y="438912"/>
                  </a:lnTo>
                  <a:lnTo>
                    <a:pt x="2139835" y="447230"/>
                  </a:lnTo>
                  <a:lnTo>
                    <a:pt x="2144407" y="454012"/>
                  </a:lnTo>
                  <a:lnTo>
                    <a:pt x="2151189" y="458584"/>
                  </a:lnTo>
                  <a:lnTo>
                    <a:pt x="2159508" y="460248"/>
                  </a:lnTo>
                  <a:lnTo>
                    <a:pt x="2167813" y="458584"/>
                  </a:lnTo>
                  <a:lnTo>
                    <a:pt x="2174595" y="454012"/>
                  </a:lnTo>
                  <a:lnTo>
                    <a:pt x="2179167" y="447230"/>
                  </a:lnTo>
                  <a:lnTo>
                    <a:pt x="2180844" y="438912"/>
                  </a:lnTo>
                  <a:close/>
                </a:path>
                <a:path w="2839720" h="1923414">
                  <a:moveTo>
                    <a:pt x="2225040" y="872490"/>
                  </a:moveTo>
                  <a:lnTo>
                    <a:pt x="2223363" y="864514"/>
                  </a:lnTo>
                  <a:lnTo>
                    <a:pt x="2218791" y="857973"/>
                  </a:lnTo>
                  <a:lnTo>
                    <a:pt x="2212009" y="853541"/>
                  </a:lnTo>
                  <a:lnTo>
                    <a:pt x="2203704" y="851916"/>
                  </a:lnTo>
                  <a:lnTo>
                    <a:pt x="2195385" y="853541"/>
                  </a:lnTo>
                  <a:lnTo>
                    <a:pt x="2188603" y="857973"/>
                  </a:lnTo>
                  <a:lnTo>
                    <a:pt x="2184031" y="864514"/>
                  </a:lnTo>
                  <a:lnTo>
                    <a:pt x="2182368" y="872490"/>
                  </a:lnTo>
                  <a:lnTo>
                    <a:pt x="2184031" y="880478"/>
                  </a:lnTo>
                  <a:lnTo>
                    <a:pt x="2188603" y="887018"/>
                  </a:lnTo>
                  <a:lnTo>
                    <a:pt x="2195385" y="891451"/>
                  </a:lnTo>
                  <a:lnTo>
                    <a:pt x="2203704" y="893064"/>
                  </a:lnTo>
                  <a:lnTo>
                    <a:pt x="2212009" y="891451"/>
                  </a:lnTo>
                  <a:lnTo>
                    <a:pt x="2218791" y="887018"/>
                  </a:lnTo>
                  <a:lnTo>
                    <a:pt x="2223363" y="880478"/>
                  </a:lnTo>
                  <a:lnTo>
                    <a:pt x="2225040" y="872490"/>
                  </a:lnTo>
                  <a:close/>
                </a:path>
                <a:path w="2839720" h="1923414">
                  <a:moveTo>
                    <a:pt x="2270760" y="827532"/>
                  </a:moveTo>
                  <a:lnTo>
                    <a:pt x="2269325" y="820394"/>
                  </a:lnTo>
                  <a:lnTo>
                    <a:pt x="2265426" y="814590"/>
                  </a:lnTo>
                  <a:lnTo>
                    <a:pt x="2259609" y="810679"/>
                  </a:lnTo>
                  <a:lnTo>
                    <a:pt x="2252472" y="809244"/>
                  </a:lnTo>
                  <a:lnTo>
                    <a:pt x="2245322" y="810679"/>
                  </a:lnTo>
                  <a:lnTo>
                    <a:pt x="2239518" y="814578"/>
                  </a:lnTo>
                  <a:lnTo>
                    <a:pt x="2235606" y="820394"/>
                  </a:lnTo>
                  <a:lnTo>
                    <a:pt x="2234184" y="827532"/>
                  </a:lnTo>
                  <a:lnTo>
                    <a:pt x="2235606" y="834682"/>
                  </a:lnTo>
                  <a:lnTo>
                    <a:pt x="2239518" y="840486"/>
                  </a:lnTo>
                  <a:lnTo>
                    <a:pt x="2245322" y="844397"/>
                  </a:lnTo>
                  <a:lnTo>
                    <a:pt x="2252472" y="845820"/>
                  </a:lnTo>
                  <a:lnTo>
                    <a:pt x="2259609" y="844397"/>
                  </a:lnTo>
                  <a:lnTo>
                    <a:pt x="2265426" y="840498"/>
                  </a:lnTo>
                  <a:lnTo>
                    <a:pt x="2269325" y="834682"/>
                  </a:lnTo>
                  <a:lnTo>
                    <a:pt x="2270760" y="827532"/>
                  </a:lnTo>
                  <a:close/>
                </a:path>
                <a:path w="2839720" h="1923414">
                  <a:moveTo>
                    <a:pt x="2276856" y="891540"/>
                  </a:moveTo>
                  <a:lnTo>
                    <a:pt x="2270379" y="885444"/>
                  </a:lnTo>
                  <a:lnTo>
                    <a:pt x="2254377" y="885444"/>
                  </a:lnTo>
                  <a:lnTo>
                    <a:pt x="2247900" y="891540"/>
                  </a:lnTo>
                  <a:lnTo>
                    <a:pt x="2247900" y="899160"/>
                  </a:lnTo>
                  <a:lnTo>
                    <a:pt x="2247900" y="906780"/>
                  </a:lnTo>
                  <a:lnTo>
                    <a:pt x="2254377" y="912876"/>
                  </a:lnTo>
                  <a:lnTo>
                    <a:pt x="2270379" y="912876"/>
                  </a:lnTo>
                  <a:lnTo>
                    <a:pt x="2276856" y="906780"/>
                  </a:lnTo>
                  <a:lnTo>
                    <a:pt x="2276856" y="891540"/>
                  </a:lnTo>
                  <a:close/>
                </a:path>
                <a:path w="2839720" h="1923414">
                  <a:moveTo>
                    <a:pt x="2343912" y="1155192"/>
                  </a:moveTo>
                  <a:lnTo>
                    <a:pt x="2342235" y="1146886"/>
                  </a:lnTo>
                  <a:lnTo>
                    <a:pt x="2337663" y="1140104"/>
                  </a:lnTo>
                  <a:lnTo>
                    <a:pt x="2330881" y="1135532"/>
                  </a:lnTo>
                  <a:lnTo>
                    <a:pt x="2322576" y="1133856"/>
                  </a:lnTo>
                  <a:lnTo>
                    <a:pt x="2314257" y="1135532"/>
                  </a:lnTo>
                  <a:lnTo>
                    <a:pt x="2307475" y="1140104"/>
                  </a:lnTo>
                  <a:lnTo>
                    <a:pt x="2302903" y="1146886"/>
                  </a:lnTo>
                  <a:lnTo>
                    <a:pt x="2301240" y="1155192"/>
                  </a:lnTo>
                  <a:lnTo>
                    <a:pt x="2302903" y="1163510"/>
                  </a:lnTo>
                  <a:lnTo>
                    <a:pt x="2307475" y="1170292"/>
                  </a:lnTo>
                  <a:lnTo>
                    <a:pt x="2314257" y="1174864"/>
                  </a:lnTo>
                  <a:lnTo>
                    <a:pt x="2322576" y="1176528"/>
                  </a:lnTo>
                  <a:lnTo>
                    <a:pt x="2330881" y="1174864"/>
                  </a:lnTo>
                  <a:lnTo>
                    <a:pt x="2337663" y="1170292"/>
                  </a:lnTo>
                  <a:lnTo>
                    <a:pt x="2342235" y="1163510"/>
                  </a:lnTo>
                  <a:lnTo>
                    <a:pt x="2343912" y="1155192"/>
                  </a:lnTo>
                  <a:close/>
                </a:path>
                <a:path w="2839720" h="1923414">
                  <a:moveTo>
                    <a:pt x="2372868" y="1281684"/>
                  </a:moveTo>
                  <a:lnTo>
                    <a:pt x="2371128" y="1272819"/>
                  </a:lnTo>
                  <a:lnTo>
                    <a:pt x="2366391" y="1265542"/>
                  </a:lnTo>
                  <a:lnTo>
                    <a:pt x="2359355" y="1260640"/>
                  </a:lnTo>
                  <a:lnTo>
                    <a:pt x="2350770" y="1258824"/>
                  </a:lnTo>
                  <a:lnTo>
                    <a:pt x="2342172" y="1260640"/>
                  </a:lnTo>
                  <a:lnTo>
                    <a:pt x="2335149" y="1265542"/>
                  </a:lnTo>
                  <a:lnTo>
                    <a:pt x="2330399" y="1272819"/>
                  </a:lnTo>
                  <a:lnTo>
                    <a:pt x="2328672" y="1281684"/>
                  </a:lnTo>
                  <a:lnTo>
                    <a:pt x="2330399" y="1290561"/>
                  </a:lnTo>
                  <a:lnTo>
                    <a:pt x="2335149" y="1297838"/>
                  </a:lnTo>
                  <a:lnTo>
                    <a:pt x="2342172" y="1302740"/>
                  </a:lnTo>
                  <a:lnTo>
                    <a:pt x="2350770" y="1304544"/>
                  </a:lnTo>
                  <a:lnTo>
                    <a:pt x="2359355" y="1302740"/>
                  </a:lnTo>
                  <a:lnTo>
                    <a:pt x="2366391" y="1297838"/>
                  </a:lnTo>
                  <a:lnTo>
                    <a:pt x="2371128" y="1290561"/>
                  </a:lnTo>
                  <a:lnTo>
                    <a:pt x="2372868" y="1281684"/>
                  </a:lnTo>
                  <a:close/>
                </a:path>
                <a:path w="2839720" h="1923414">
                  <a:moveTo>
                    <a:pt x="2398776" y="198120"/>
                  </a:moveTo>
                  <a:lnTo>
                    <a:pt x="2396960" y="189255"/>
                  </a:lnTo>
                  <a:lnTo>
                    <a:pt x="2392057" y="181978"/>
                  </a:lnTo>
                  <a:lnTo>
                    <a:pt x="2384780" y="177076"/>
                  </a:lnTo>
                  <a:lnTo>
                    <a:pt x="2375916" y="175260"/>
                  </a:lnTo>
                  <a:lnTo>
                    <a:pt x="2367038" y="177076"/>
                  </a:lnTo>
                  <a:lnTo>
                    <a:pt x="2359761" y="181978"/>
                  </a:lnTo>
                  <a:lnTo>
                    <a:pt x="2354859" y="189255"/>
                  </a:lnTo>
                  <a:lnTo>
                    <a:pt x="2353056" y="198120"/>
                  </a:lnTo>
                  <a:lnTo>
                    <a:pt x="2354859" y="206997"/>
                  </a:lnTo>
                  <a:lnTo>
                    <a:pt x="2359761" y="214274"/>
                  </a:lnTo>
                  <a:lnTo>
                    <a:pt x="2367038" y="219176"/>
                  </a:lnTo>
                  <a:lnTo>
                    <a:pt x="2375916" y="220980"/>
                  </a:lnTo>
                  <a:lnTo>
                    <a:pt x="2384780" y="219176"/>
                  </a:lnTo>
                  <a:lnTo>
                    <a:pt x="2392057" y="214274"/>
                  </a:lnTo>
                  <a:lnTo>
                    <a:pt x="2396960" y="206997"/>
                  </a:lnTo>
                  <a:lnTo>
                    <a:pt x="2398776" y="198120"/>
                  </a:lnTo>
                  <a:close/>
                </a:path>
                <a:path w="2839720" h="1923414">
                  <a:moveTo>
                    <a:pt x="2426208" y="1466850"/>
                  </a:moveTo>
                  <a:lnTo>
                    <a:pt x="2424468" y="1458264"/>
                  </a:lnTo>
                  <a:lnTo>
                    <a:pt x="2419731" y="1451229"/>
                  </a:lnTo>
                  <a:lnTo>
                    <a:pt x="2412695" y="1446491"/>
                  </a:lnTo>
                  <a:lnTo>
                    <a:pt x="2404110" y="1444752"/>
                  </a:lnTo>
                  <a:lnTo>
                    <a:pt x="2395512" y="1446491"/>
                  </a:lnTo>
                  <a:lnTo>
                    <a:pt x="2388489" y="1451241"/>
                  </a:lnTo>
                  <a:lnTo>
                    <a:pt x="2383739" y="1458264"/>
                  </a:lnTo>
                  <a:lnTo>
                    <a:pt x="2382012" y="1466850"/>
                  </a:lnTo>
                  <a:lnTo>
                    <a:pt x="2383739" y="1475447"/>
                  </a:lnTo>
                  <a:lnTo>
                    <a:pt x="2388489" y="1482471"/>
                  </a:lnTo>
                  <a:lnTo>
                    <a:pt x="2395512" y="1487220"/>
                  </a:lnTo>
                  <a:lnTo>
                    <a:pt x="2404110" y="1488948"/>
                  </a:lnTo>
                  <a:lnTo>
                    <a:pt x="2412695" y="1487220"/>
                  </a:lnTo>
                  <a:lnTo>
                    <a:pt x="2419718" y="1482471"/>
                  </a:lnTo>
                  <a:lnTo>
                    <a:pt x="2424468" y="1475447"/>
                  </a:lnTo>
                  <a:lnTo>
                    <a:pt x="2426208" y="1466850"/>
                  </a:lnTo>
                  <a:close/>
                </a:path>
                <a:path w="2839720" h="1923414">
                  <a:moveTo>
                    <a:pt x="2465832" y="284226"/>
                  </a:moveTo>
                  <a:lnTo>
                    <a:pt x="2464155" y="276250"/>
                  </a:lnTo>
                  <a:lnTo>
                    <a:pt x="2459583" y="269709"/>
                  </a:lnTo>
                  <a:lnTo>
                    <a:pt x="2452801" y="265277"/>
                  </a:lnTo>
                  <a:lnTo>
                    <a:pt x="2444496" y="263652"/>
                  </a:lnTo>
                  <a:lnTo>
                    <a:pt x="2436177" y="265277"/>
                  </a:lnTo>
                  <a:lnTo>
                    <a:pt x="2429395" y="269709"/>
                  </a:lnTo>
                  <a:lnTo>
                    <a:pt x="2424823" y="276250"/>
                  </a:lnTo>
                  <a:lnTo>
                    <a:pt x="2423160" y="284226"/>
                  </a:lnTo>
                  <a:lnTo>
                    <a:pt x="2424823" y="292214"/>
                  </a:lnTo>
                  <a:lnTo>
                    <a:pt x="2429395" y="298754"/>
                  </a:lnTo>
                  <a:lnTo>
                    <a:pt x="2436177" y="303187"/>
                  </a:lnTo>
                  <a:lnTo>
                    <a:pt x="2444496" y="304800"/>
                  </a:lnTo>
                  <a:lnTo>
                    <a:pt x="2452801" y="303187"/>
                  </a:lnTo>
                  <a:lnTo>
                    <a:pt x="2459583" y="298754"/>
                  </a:lnTo>
                  <a:lnTo>
                    <a:pt x="2464155" y="292214"/>
                  </a:lnTo>
                  <a:lnTo>
                    <a:pt x="2465832" y="284226"/>
                  </a:lnTo>
                  <a:close/>
                </a:path>
                <a:path w="2839720" h="1923414">
                  <a:moveTo>
                    <a:pt x="2604516" y="459486"/>
                  </a:moveTo>
                  <a:lnTo>
                    <a:pt x="2602839" y="451510"/>
                  </a:lnTo>
                  <a:lnTo>
                    <a:pt x="2598267" y="444969"/>
                  </a:lnTo>
                  <a:lnTo>
                    <a:pt x="2591485" y="440537"/>
                  </a:lnTo>
                  <a:lnTo>
                    <a:pt x="2583180" y="438912"/>
                  </a:lnTo>
                  <a:lnTo>
                    <a:pt x="2574861" y="440537"/>
                  </a:lnTo>
                  <a:lnTo>
                    <a:pt x="2568079" y="444969"/>
                  </a:lnTo>
                  <a:lnTo>
                    <a:pt x="2563507" y="451510"/>
                  </a:lnTo>
                  <a:lnTo>
                    <a:pt x="2561844" y="459486"/>
                  </a:lnTo>
                  <a:lnTo>
                    <a:pt x="2563507" y="467474"/>
                  </a:lnTo>
                  <a:lnTo>
                    <a:pt x="2568079" y="474014"/>
                  </a:lnTo>
                  <a:lnTo>
                    <a:pt x="2574861" y="478447"/>
                  </a:lnTo>
                  <a:lnTo>
                    <a:pt x="2583180" y="480060"/>
                  </a:lnTo>
                  <a:lnTo>
                    <a:pt x="2591485" y="478447"/>
                  </a:lnTo>
                  <a:lnTo>
                    <a:pt x="2598267" y="474014"/>
                  </a:lnTo>
                  <a:lnTo>
                    <a:pt x="2602839" y="467474"/>
                  </a:lnTo>
                  <a:lnTo>
                    <a:pt x="2604516" y="459486"/>
                  </a:lnTo>
                  <a:close/>
                </a:path>
                <a:path w="2839720" h="1923414">
                  <a:moveTo>
                    <a:pt x="2627376" y="1248156"/>
                  </a:moveTo>
                  <a:lnTo>
                    <a:pt x="2625814" y="1239850"/>
                  </a:lnTo>
                  <a:lnTo>
                    <a:pt x="2621559" y="1233068"/>
                  </a:lnTo>
                  <a:lnTo>
                    <a:pt x="2615260" y="1228496"/>
                  </a:lnTo>
                  <a:lnTo>
                    <a:pt x="2607564" y="1226820"/>
                  </a:lnTo>
                  <a:lnTo>
                    <a:pt x="2599855" y="1228496"/>
                  </a:lnTo>
                  <a:lnTo>
                    <a:pt x="2593556" y="1233068"/>
                  </a:lnTo>
                  <a:lnTo>
                    <a:pt x="2589301" y="1239850"/>
                  </a:lnTo>
                  <a:lnTo>
                    <a:pt x="2587752" y="1248156"/>
                  </a:lnTo>
                  <a:lnTo>
                    <a:pt x="2589301" y="1256474"/>
                  </a:lnTo>
                  <a:lnTo>
                    <a:pt x="2593556" y="1263256"/>
                  </a:lnTo>
                  <a:lnTo>
                    <a:pt x="2599855" y="1267828"/>
                  </a:lnTo>
                  <a:lnTo>
                    <a:pt x="2607564" y="1269492"/>
                  </a:lnTo>
                  <a:lnTo>
                    <a:pt x="2615260" y="1267828"/>
                  </a:lnTo>
                  <a:lnTo>
                    <a:pt x="2621559" y="1263256"/>
                  </a:lnTo>
                  <a:lnTo>
                    <a:pt x="2625814" y="1256474"/>
                  </a:lnTo>
                  <a:lnTo>
                    <a:pt x="2627376" y="1248156"/>
                  </a:lnTo>
                  <a:close/>
                </a:path>
                <a:path w="2839720" h="1923414">
                  <a:moveTo>
                    <a:pt x="2654808" y="1179576"/>
                  </a:moveTo>
                  <a:lnTo>
                    <a:pt x="2653131" y="1171270"/>
                  </a:lnTo>
                  <a:lnTo>
                    <a:pt x="2648559" y="1164488"/>
                  </a:lnTo>
                  <a:lnTo>
                    <a:pt x="2641777" y="1159916"/>
                  </a:lnTo>
                  <a:lnTo>
                    <a:pt x="2633472" y="1158240"/>
                  </a:lnTo>
                  <a:lnTo>
                    <a:pt x="2625153" y="1159916"/>
                  </a:lnTo>
                  <a:lnTo>
                    <a:pt x="2618371" y="1164488"/>
                  </a:lnTo>
                  <a:lnTo>
                    <a:pt x="2613799" y="1171270"/>
                  </a:lnTo>
                  <a:lnTo>
                    <a:pt x="2612136" y="1179576"/>
                  </a:lnTo>
                  <a:lnTo>
                    <a:pt x="2613799" y="1187894"/>
                  </a:lnTo>
                  <a:lnTo>
                    <a:pt x="2618371" y="1194676"/>
                  </a:lnTo>
                  <a:lnTo>
                    <a:pt x="2625153" y="1199248"/>
                  </a:lnTo>
                  <a:lnTo>
                    <a:pt x="2633472" y="1200912"/>
                  </a:lnTo>
                  <a:lnTo>
                    <a:pt x="2641777" y="1199248"/>
                  </a:lnTo>
                  <a:lnTo>
                    <a:pt x="2648559" y="1194676"/>
                  </a:lnTo>
                  <a:lnTo>
                    <a:pt x="2653131" y="1187894"/>
                  </a:lnTo>
                  <a:lnTo>
                    <a:pt x="2654808" y="1179576"/>
                  </a:lnTo>
                  <a:close/>
                </a:path>
                <a:path w="2839720" h="1923414">
                  <a:moveTo>
                    <a:pt x="2700528" y="1055624"/>
                  </a:moveTo>
                  <a:lnTo>
                    <a:pt x="2694051" y="1048512"/>
                  </a:lnTo>
                  <a:lnTo>
                    <a:pt x="2678049" y="1048512"/>
                  </a:lnTo>
                  <a:lnTo>
                    <a:pt x="2671572" y="1055624"/>
                  </a:lnTo>
                  <a:lnTo>
                    <a:pt x="2671572" y="1064514"/>
                  </a:lnTo>
                  <a:lnTo>
                    <a:pt x="2671572" y="1073404"/>
                  </a:lnTo>
                  <a:lnTo>
                    <a:pt x="2678049" y="1080516"/>
                  </a:lnTo>
                  <a:lnTo>
                    <a:pt x="2694051" y="1080516"/>
                  </a:lnTo>
                  <a:lnTo>
                    <a:pt x="2700528" y="1073404"/>
                  </a:lnTo>
                  <a:lnTo>
                    <a:pt x="2700528" y="1055624"/>
                  </a:lnTo>
                  <a:close/>
                </a:path>
                <a:path w="2839720" h="1923414">
                  <a:moveTo>
                    <a:pt x="2839212" y="746760"/>
                  </a:moveTo>
                  <a:lnTo>
                    <a:pt x="2837396" y="737895"/>
                  </a:lnTo>
                  <a:lnTo>
                    <a:pt x="2832493" y="730618"/>
                  </a:lnTo>
                  <a:lnTo>
                    <a:pt x="2825216" y="725716"/>
                  </a:lnTo>
                  <a:lnTo>
                    <a:pt x="2816352" y="723900"/>
                  </a:lnTo>
                  <a:lnTo>
                    <a:pt x="2807474" y="725716"/>
                  </a:lnTo>
                  <a:lnTo>
                    <a:pt x="2800197" y="730618"/>
                  </a:lnTo>
                  <a:lnTo>
                    <a:pt x="2795295" y="737895"/>
                  </a:lnTo>
                  <a:lnTo>
                    <a:pt x="2793492" y="746760"/>
                  </a:lnTo>
                  <a:lnTo>
                    <a:pt x="2795295" y="755637"/>
                  </a:lnTo>
                  <a:lnTo>
                    <a:pt x="2800197" y="762914"/>
                  </a:lnTo>
                  <a:lnTo>
                    <a:pt x="2807474" y="767816"/>
                  </a:lnTo>
                  <a:lnTo>
                    <a:pt x="2816352" y="769620"/>
                  </a:lnTo>
                  <a:lnTo>
                    <a:pt x="2825216" y="767816"/>
                  </a:lnTo>
                  <a:lnTo>
                    <a:pt x="2832493" y="762914"/>
                  </a:lnTo>
                  <a:lnTo>
                    <a:pt x="2837396" y="755637"/>
                  </a:lnTo>
                  <a:lnTo>
                    <a:pt x="2839212" y="7467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29840" y="568451"/>
              <a:ext cx="4086225" cy="4010025"/>
            </a:xfrm>
            <a:custGeom>
              <a:avLst/>
              <a:gdLst/>
              <a:ahLst/>
              <a:cxnLst/>
              <a:rect l="l" t="t" r="r" b="b"/>
              <a:pathLst>
                <a:path w="4086225" h="4010025">
                  <a:moveTo>
                    <a:pt x="972312" y="1752600"/>
                  </a:moveTo>
                  <a:lnTo>
                    <a:pt x="970076" y="1705787"/>
                  </a:lnTo>
                  <a:lnTo>
                    <a:pt x="963536" y="1660232"/>
                  </a:lnTo>
                  <a:lnTo>
                    <a:pt x="952881" y="1616138"/>
                  </a:lnTo>
                  <a:lnTo>
                    <a:pt x="938326" y="1573707"/>
                  </a:lnTo>
                  <a:lnTo>
                    <a:pt x="920064" y="1533144"/>
                  </a:lnTo>
                  <a:lnTo>
                    <a:pt x="898296" y="1494650"/>
                  </a:lnTo>
                  <a:lnTo>
                    <a:pt x="873239" y="1458442"/>
                  </a:lnTo>
                  <a:lnTo>
                    <a:pt x="845083" y="1424724"/>
                  </a:lnTo>
                  <a:lnTo>
                    <a:pt x="814031" y="1393672"/>
                  </a:lnTo>
                  <a:lnTo>
                    <a:pt x="780313" y="1365516"/>
                  </a:lnTo>
                  <a:lnTo>
                    <a:pt x="744105" y="1340459"/>
                  </a:lnTo>
                  <a:lnTo>
                    <a:pt x="705612" y="1318691"/>
                  </a:lnTo>
                  <a:lnTo>
                    <a:pt x="665048" y="1300429"/>
                  </a:lnTo>
                  <a:lnTo>
                    <a:pt x="622617" y="1285875"/>
                  </a:lnTo>
                  <a:lnTo>
                    <a:pt x="578523" y="1275219"/>
                  </a:lnTo>
                  <a:lnTo>
                    <a:pt x="532968" y="1268679"/>
                  </a:lnTo>
                  <a:lnTo>
                    <a:pt x="486156" y="1266456"/>
                  </a:lnTo>
                  <a:lnTo>
                    <a:pt x="439331" y="1268679"/>
                  </a:lnTo>
                  <a:lnTo>
                    <a:pt x="393776" y="1275219"/>
                  </a:lnTo>
                  <a:lnTo>
                    <a:pt x="349681" y="1285875"/>
                  </a:lnTo>
                  <a:lnTo>
                    <a:pt x="307251" y="1300429"/>
                  </a:lnTo>
                  <a:lnTo>
                    <a:pt x="266687" y="1318691"/>
                  </a:lnTo>
                  <a:lnTo>
                    <a:pt x="228193" y="1340459"/>
                  </a:lnTo>
                  <a:lnTo>
                    <a:pt x="191985" y="1365516"/>
                  </a:lnTo>
                  <a:lnTo>
                    <a:pt x="158267" y="1393672"/>
                  </a:lnTo>
                  <a:lnTo>
                    <a:pt x="127215" y="1424724"/>
                  </a:lnTo>
                  <a:lnTo>
                    <a:pt x="99060" y="1458442"/>
                  </a:lnTo>
                  <a:lnTo>
                    <a:pt x="74002" y="1494650"/>
                  </a:lnTo>
                  <a:lnTo>
                    <a:pt x="52235" y="1533144"/>
                  </a:lnTo>
                  <a:lnTo>
                    <a:pt x="33972" y="1573707"/>
                  </a:lnTo>
                  <a:lnTo>
                    <a:pt x="19418" y="1616138"/>
                  </a:lnTo>
                  <a:lnTo>
                    <a:pt x="8763" y="1660232"/>
                  </a:lnTo>
                  <a:lnTo>
                    <a:pt x="2222" y="1705787"/>
                  </a:lnTo>
                  <a:lnTo>
                    <a:pt x="0" y="1752600"/>
                  </a:lnTo>
                  <a:lnTo>
                    <a:pt x="2222" y="1799424"/>
                  </a:lnTo>
                  <a:lnTo>
                    <a:pt x="8763" y="1844979"/>
                  </a:lnTo>
                  <a:lnTo>
                    <a:pt x="19418" y="1889074"/>
                  </a:lnTo>
                  <a:lnTo>
                    <a:pt x="33972" y="1931504"/>
                  </a:lnTo>
                  <a:lnTo>
                    <a:pt x="52235" y="1972068"/>
                  </a:lnTo>
                  <a:lnTo>
                    <a:pt x="74002" y="2010562"/>
                  </a:lnTo>
                  <a:lnTo>
                    <a:pt x="99060" y="2046770"/>
                  </a:lnTo>
                  <a:lnTo>
                    <a:pt x="127215" y="2080488"/>
                  </a:lnTo>
                  <a:lnTo>
                    <a:pt x="158267" y="2111540"/>
                  </a:lnTo>
                  <a:lnTo>
                    <a:pt x="191985" y="2139696"/>
                  </a:lnTo>
                  <a:lnTo>
                    <a:pt x="228193" y="2164753"/>
                  </a:lnTo>
                  <a:lnTo>
                    <a:pt x="266687" y="2186521"/>
                  </a:lnTo>
                  <a:lnTo>
                    <a:pt x="307251" y="2204783"/>
                  </a:lnTo>
                  <a:lnTo>
                    <a:pt x="349681" y="2219337"/>
                  </a:lnTo>
                  <a:lnTo>
                    <a:pt x="393776" y="2229993"/>
                  </a:lnTo>
                  <a:lnTo>
                    <a:pt x="439331" y="2236533"/>
                  </a:lnTo>
                  <a:lnTo>
                    <a:pt x="486156" y="2238756"/>
                  </a:lnTo>
                  <a:lnTo>
                    <a:pt x="532968" y="2236533"/>
                  </a:lnTo>
                  <a:lnTo>
                    <a:pt x="578523" y="2229993"/>
                  </a:lnTo>
                  <a:lnTo>
                    <a:pt x="622617" y="2219337"/>
                  </a:lnTo>
                  <a:lnTo>
                    <a:pt x="665048" y="2204783"/>
                  </a:lnTo>
                  <a:lnTo>
                    <a:pt x="705612" y="2186521"/>
                  </a:lnTo>
                  <a:lnTo>
                    <a:pt x="744105" y="2164753"/>
                  </a:lnTo>
                  <a:lnTo>
                    <a:pt x="780313" y="2139696"/>
                  </a:lnTo>
                  <a:lnTo>
                    <a:pt x="814031" y="2111540"/>
                  </a:lnTo>
                  <a:lnTo>
                    <a:pt x="845083" y="2080488"/>
                  </a:lnTo>
                  <a:lnTo>
                    <a:pt x="873239" y="2046770"/>
                  </a:lnTo>
                  <a:lnTo>
                    <a:pt x="898296" y="2010562"/>
                  </a:lnTo>
                  <a:lnTo>
                    <a:pt x="920064" y="1972068"/>
                  </a:lnTo>
                  <a:lnTo>
                    <a:pt x="938326" y="1931504"/>
                  </a:lnTo>
                  <a:lnTo>
                    <a:pt x="952881" y="1889074"/>
                  </a:lnTo>
                  <a:lnTo>
                    <a:pt x="963536" y="1844979"/>
                  </a:lnTo>
                  <a:lnTo>
                    <a:pt x="970076" y="1799424"/>
                  </a:lnTo>
                  <a:lnTo>
                    <a:pt x="972312" y="1752600"/>
                  </a:lnTo>
                  <a:close/>
                </a:path>
                <a:path w="4086225" h="4010025">
                  <a:moveTo>
                    <a:pt x="1476756" y="3431286"/>
                  </a:moveTo>
                  <a:lnTo>
                    <a:pt x="1474825" y="3383864"/>
                  </a:lnTo>
                  <a:lnTo>
                    <a:pt x="1469161" y="3337483"/>
                  </a:lnTo>
                  <a:lnTo>
                    <a:pt x="1459903" y="3292310"/>
                  </a:lnTo>
                  <a:lnTo>
                    <a:pt x="1447190" y="3248495"/>
                  </a:lnTo>
                  <a:lnTo>
                    <a:pt x="1431188" y="3206178"/>
                  </a:lnTo>
                  <a:lnTo>
                    <a:pt x="1412036" y="3165513"/>
                  </a:lnTo>
                  <a:lnTo>
                    <a:pt x="1389875" y="3126638"/>
                  </a:lnTo>
                  <a:lnTo>
                    <a:pt x="1364881" y="3089732"/>
                  </a:lnTo>
                  <a:lnTo>
                    <a:pt x="1337170" y="3054908"/>
                  </a:lnTo>
                  <a:lnTo>
                    <a:pt x="1306918" y="3022333"/>
                  </a:lnTo>
                  <a:lnTo>
                    <a:pt x="1274267" y="2992158"/>
                  </a:lnTo>
                  <a:lnTo>
                    <a:pt x="1239354" y="2964523"/>
                  </a:lnTo>
                  <a:lnTo>
                    <a:pt x="1202334" y="2939592"/>
                  </a:lnTo>
                  <a:lnTo>
                    <a:pt x="1163370" y="2917494"/>
                  </a:lnTo>
                  <a:lnTo>
                    <a:pt x="1122603" y="2898381"/>
                  </a:lnTo>
                  <a:lnTo>
                    <a:pt x="1080173" y="2882417"/>
                  </a:lnTo>
                  <a:lnTo>
                    <a:pt x="1036231" y="2869742"/>
                  </a:lnTo>
                  <a:lnTo>
                    <a:pt x="990930" y="2860510"/>
                  </a:lnTo>
                  <a:lnTo>
                    <a:pt x="944435" y="2854845"/>
                  </a:lnTo>
                  <a:lnTo>
                    <a:pt x="896874" y="2852928"/>
                  </a:lnTo>
                  <a:lnTo>
                    <a:pt x="849299" y="2854845"/>
                  </a:lnTo>
                  <a:lnTo>
                    <a:pt x="802805" y="2860510"/>
                  </a:lnTo>
                  <a:lnTo>
                    <a:pt x="757504" y="2869742"/>
                  </a:lnTo>
                  <a:lnTo>
                    <a:pt x="713562" y="2882417"/>
                  </a:lnTo>
                  <a:lnTo>
                    <a:pt x="671131" y="2898381"/>
                  </a:lnTo>
                  <a:lnTo>
                    <a:pt x="630364" y="2917494"/>
                  </a:lnTo>
                  <a:lnTo>
                    <a:pt x="591400" y="2939592"/>
                  </a:lnTo>
                  <a:lnTo>
                    <a:pt x="554380" y="2964523"/>
                  </a:lnTo>
                  <a:lnTo>
                    <a:pt x="519468" y="2992158"/>
                  </a:lnTo>
                  <a:lnTo>
                    <a:pt x="486816" y="3022333"/>
                  </a:lnTo>
                  <a:lnTo>
                    <a:pt x="456565" y="3054908"/>
                  </a:lnTo>
                  <a:lnTo>
                    <a:pt x="428853" y="3089732"/>
                  </a:lnTo>
                  <a:lnTo>
                    <a:pt x="403860" y="3126638"/>
                  </a:lnTo>
                  <a:lnTo>
                    <a:pt x="381698" y="3165513"/>
                  </a:lnTo>
                  <a:lnTo>
                    <a:pt x="362546" y="3206178"/>
                  </a:lnTo>
                  <a:lnTo>
                    <a:pt x="346544" y="3248495"/>
                  </a:lnTo>
                  <a:lnTo>
                    <a:pt x="333832" y="3292310"/>
                  </a:lnTo>
                  <a:lnTo>
                    <a:pt x="324573" y="3337483"/>
                  </a:lnTo>
                  <a:lnTo>
                    <a:pt x="318909" y="3383864"/>
                  </a:lnTo>
                  <a:lnTo>
                    <a:pt x="316992" y="3431286"/>
                  </a:lnTo>
                  <a:lnTo>
                    <a:pt x="318909" y="3478720"/>
                  </a:lnTo>
                  <a:lnTo>
                    <a:pt x="324573" y="3525101"/>
                  </a:lnTo>
                  <a:lnTo>
                    <a:pt x="333832" y="3570274"/>
                  </a:lnTo>
                  <a:lnTo>
                    <a:pt x="346544" y="3614102"/>
                  </a:lnTo>
                  <a:lnTo>
                    <a:pt x="362546" y="3656419"/>
                  </a:lnTo>
                  <a:lnTo>
                    <a:pt x="381698" y="3697084"/>
                  </a:lnTo>
                  <a:lnTo>
                    <a:pt x="403860" y="3735946"/>
                  </a:lnTo>
                  <a:lnTo>
                    <a:pt x="428853" y="3772865"/>
                  </a:lnTo>
                  <a:lnTo>
                    <a:pt x="456565" y="3807676"/>
                  </a:lnTo>
                  <a:lnTo>
                    <a:pt x="486816" y="3840251"/>
                  </a:lnTo>
                  <a:lnTo>
                    <a:pt x="519468" y="3870426"/>
                  </a:lnTo>
                  <a:lnTo>
                    <a:pt x="554380" y="3898061"/>
                  </a:lnTo>
                  <a:lnTo>
                    <a:pt x="591400" y="3923004"/>
                  </a:lnTo>
                  <a:lnTo>
                    <a:pt x="630364" y="3945090"/>
                  </a:lnTo>
                  <a:lnTo>
                    <a:pt x="671131" y="3964203"/>
                  </a:lnTo>
                  <a:lnTo>
                    <a:pt x="713562" y="3980167"/>
                  </a:lnTo>
                  <a:lnTo>
                    <a:pt x="757504" y="3992842"/>
                  </a:lnTo>
                  <a:lnTo>
                    <a:pt x="802805" y="4002074"/>
                  </a:lnTo>
                  <a:lnTo>
                    <a:pt x="849299" y="4007739"/>
                  </a:lnTo>
                  <a:lnTo>
                    <a:pt x="896874" y="4009644"/>
                  </a:lnTo>
                  <a:lnTo>
                    <a:pt x="944435" y="4007739"/>
                  </a:lnTo>
                  <a:lnTo>
                    <a:pt x="990930" y="4002074"/>
                  </a:lnTo>
                  <a:lnTo>
                    <a:pt x="1036231" y="3992842"/>
                  </a:lnTo>
                  <a:lnTo>
                    <a:pt x="1080173" y="3980167"/>
                  </a:lnTo>
                  <a:lnTo>
                    <a:pt x="1122603" y="3964203"/>
                  </a:lnTo>
                  <a:lnTo>
                    <a:pt x="1163370" y="3945090"/>
                  </a:lnTo>
                  <a:lnTo>
                    <a:pt x="1202334" y="3923004"/>
                  </a:lnTo>
                  <a:lnTo>
                    <a:pt x="1239354" y="3898061"/>
                  </a:lnTo>
                  <a:lnTo>
                    <a:pt x="1274267" y="3870426"/>
                  </a:lnTo>
                  <a:lnTo>
                    <a:pt x="1306918" y="3840251"/>
                  </a:lnTo>
                  <a:lnTo>
                    <a:pt x="1337170" y="3807676"/>
                  </a:lnTo>
                  <a:lnTo>
                    <a:pt x="1364881" y="3772865"/>
                  </a:lnTo>
                  <a:lnTo>
                    <a:pt x="1389875" y="3735946"/>
                  </a:lnTo>
                  <a:lnTo>
                    <a:pt x="1412036" y="3697084"/>
                  </a:lnTo>
                  <a:lnTo>
                    <a:pt x="1431188" y="3656419"/>
                  </a:lnTo>
                  <a:lnTo>
                    <a:pt x="1447190" y="3614102"/>
                  </a:lnTo>
                  <a:lnTo>
                    <a:pt x="1459903" y="3570274"/>
                  </a:lnTo>
                  <a:lnTo>
                    <a:pt x="1469161" y="3525101"/>
                  </a:lnTo>
                  <a:lnTo>
                    <a:pt x="1474825" y="3478720"/>
                  </a:lnTo>
                  <a:lnTo>
                    <a:pt x="1476756" y="3431286"/>
                  </a:lnTo>
                  <a:close/>
                </a:path>
                <a:path w="4086225" h="4010025">
                  <a:moveTo>
                    <a:pt x="2731008" y="2223516"/>
                  </a:moveTo>
                  <a:lnTo>
                    <a:pt x="2728772" y="2176703"/>
                  </a:lnTo>
                  <a:lnTo>
                    <a:pt x="2722232" y="2131149"/>
                  </a:lnTo>
                  <a:lnTo>
                    <a:pt x="2711577" y="2087054"/>
                  </a:lnTo>
                  <a:lnTo>
                    <a:pt x="2697022" y="2044623"/>
                  </a:lnTo>
                  <a:lnTo>
                    <a:pt x="2678760" y="2004060"/>
                  </a:lnTo>
                  <a:lnTo>
                    <a:pt x="2656992" y="1965566"/>
                  </a:lnTo>
                  <a:lnTo>
                    <a:pt x="2631935" y="1929358"/>
                  </a:lnTo>
                  <a:lnTo>
                    <a:pt x="2603779" y="1895640"/>
                  </a:lnTo>
                  <a:lnTo>
                    <a:pt x="2572728" y="1864588"/>
                  </a:lnTo>
                  <a:lnTo>
                    <a:pt x="2539009" y="1836432"/>
                  </a:lnTo>
                  <a:lnTo>
                    <a:pt x="2502801" y="1811375"/>
                  </a:lnTo>
                  <a:lnTo>
                    <a:pt x="2464308" y="1789607"/>
                  </a:lnTo>
                  <a:lnTo>
                    <a:pt x="2423744" y="1771345"/>
                  </a:lnTo>
                  <a:lnTo>
                    <a:pt x="2381313" y="1756791"/>
                  </a:lnTo>
                  <a:lnTo>
                    <a:pt x="2337219" y="1746135"/>
                  </a:lnTo>
                  <a:lnTo>
                    <a:pt x="2291664" y="1739595"/>
                  </a:lnTo>
                  <a:lnTo>
                    <a:pt x="2244852" y="1737360"/>
                  </a:lnTo>
                  <a:lnTo>
                    <a:pt x="2198027" y="1739595"/>
                  </a:lnTo>
                  <a:lnTo>
                    <a:pt x="2152472" y="1746135"/>
                  </a:lnTo>
                  <a:lnTo>
                    <a:pt x="2108377" y="1756791"/>
                  </a:lnTo>
                  <a:lnTo>
                    <a:pt x="2065947" y="1771345"/>
                  </a:lnTo>
                  <a:lnTo>
                    <a:pt x="2025383" y="1789607"/>
                  </a:lnTo>
                  <a:lnTo>
                    <a:pt x="1986889" y="1811375"/>
                  </a:lnTo>
                  <a:lnTo>
                    <a:pt x="1950681" y="1836432"/>
                  </a:lnTo>
                  <a:lnTo>
                    <a:pt x="1916963" y="1864588"/>
                  </a:lnTo>
                  <a:lnTo>
                    <a:pt x="1885911" y="1895640"/>
                  </a:lnTo>
                  <a:lnTo>
                    <a:pt x="1857756" y="1929358"/>
                  </a:lnTo>
                  <a:lnTo>
                    <a:pt x="1832698" y="1965566"/>
                  </a:lnTo>
                  <a:lnTo>
                    <a:pt x="1810931" y="2004060"/>
                  </a:lnTo>
                  <a:lnTo>
                    <a:pt x="1792668" y="2044623"/>
                  </a:lnTo>
                  <a:lnTo>
                    <a:pt x="1778114" y="2087054"/>
                  </a:lnTo>
                  <a:lnTo>
                    <a:pt x="1767459" y="2131149"/>
                  </a:lnTo>
                  <a:lnTo>
                    <a:pt x="1760918" y="2176703"/>
                  </a:lnTo>
                  <a:lnTo>
                    <a:pt x="1758696" y="2223516"/>
                  </a:lnTo>
                  <a:lnTo>
                    <a:pt x="1760918" y="2270341"/>
                  </a:lnTo>
                  <a:lnTo>
                    <a:pt x="1767459" y="2315895"/>
                  </a:lnTo>
                  <a:lnTo>
                    <a:pt x="1778114" y="2359990"/>
                  </a:lnTo>
                  <a:lnTo>
                    <a:pt x="1792668" y="2402421"/>
                  </a:lnTo>
                  <a:lnTo>
                    <a:pt x="1810931" y="2442984"/>
                  </a:lnTo>
                  <a:lnTo>
                    <a:pt x="1832698" y="2481478"/>
                  </a:lnTo>
                  <a:lnTo>
                    <a:pt x="1857756" y="2517686"/>
                  </a:lnTo>
                  <a:lnTo>
                    <a:pt x="1885911" y="2551404"/>
                  </a:lnTo>
                  <a:lnTo>
                    <a:pt x="1916963" y="2582456"/>
                  </a:lnTo>
                  <a:lnTo>
                    <a:pt x="1950681" y="2610612"/>
                  </a:lnTo>
                  <a:lnTo>
                    <a:pt x="1986889" y="2635669"/>
                  </a:lnTo>
                  <a:lnTo>
                    <a:pt x="2025383" y="2657437"/>
                  </a:lnTo>
                  <a:lnTo>
                    <a:pt x="2065947" y="2675699"/>
                  </a:lnTo>
                  <a:lnTo>
                    <a:pt x="2108377" y="2690253"/>
                  </a:lnTo>
                  <a:lnTo>
                    <a:pt x="2152472" y="2700909"/>
                  </a:lnTo>
                  <a:lnTo>
                    <a:pt x="2198027" y="2707449"/>
                  </a:lnTo>
                  <a:lnTo>
                    <a:pt x="2244852" y="2709672"/>
                  </a:lnTo>
                  <a:lnTo>
                    <a:pt x="2291664" y="2707449"/>
                  </a:lnTo>
                  <a:lnTo>
                    <a:pt x="2337219" y="2700909"/>
                  </a:lnTo>
                  <a:lnTo>
                    <a:pt x="2381313" y="2690253"/>
                  </a:lnTo>
                  <a:lnTo>
                    <a:pt x="2423744" y="2675699"/>
                  </a:lnTo>
                  <a:lnTo>
                    <a:pt x="2464308" y="2657437"/>
                  </a:lnTo>
                  <a:lnTo>
                    <a:pt x="2502801" y="2635669"/>
                  </a:lnTo>
                  <a:lnTo>
                    <a:pt x="2539009" y="2610612"/>
                  </a:lnTo>
                  <a:lnTo>
                    <a:pt x="2572728" y="2582456"/>
                  </a:lnTo>
                  <a:lnTo>
                    <a:pt x="2603779" y="2551404"/>
                  </a:lnTo>
                  <a:lnTo>
                    <a:pt x="2631935" y="2517686"/>
                  </a:lnTo>
                  <a:lnTo>
                    <a:pt x="2656992" y="2481478"/>
                  </a:lnTo>
                  <a:lnTo>
                    <a:pt x="2678760" y="2442984"/>
                  </a:lnTo>
                  <a:lnTo>
                    <a:pt x="2697022" y="2402421"/>
                  </a:lnTo>
                  <a:lnTo>
                    <a:pt x="2711577" y="2359990"/>
                  </a:lnTo>
                  <a:lnTo>
                    <a:pt x="2722232" y="2315895"/>
                  </a:lnTo>
                  <a:lnTo>
                    <a:pt x="2728772" y="2270341"/>
                  </a:lnTo>
                  <a:lnTo>
                    <a:pt x="2731008" y="2223516"/>
                  </a:lnTo>
                  <a:close/>
                </a:path>
                <a:path w="4086225" h="4010025">
                  <a:moveTo>
                    <a:pt x="3960876" y="691134"/>
                  </a:moveTo>
                  <a:lnTo>
                    <a:pt x="3959275" y="643813"/>
                  </a:lnTo>
                  <a:lnTo>
                    <a:pt x="3954564" y="597344"/>
                  </a:lnTo>
                  <a:lnTo>
                    <a:pt x="3946829" y="551840"/>
                  </a:lnTo>
                  <a:lnTo>
                    <a:pt x="3936187" y="507390"/>
                  </a:lnTo>
                  <a:lnTo>
                    <a:pt x="3922725" y="464108"/>
                  </a:lnTo>
                  <a:lnTo>
                    <a:pt x="3906570" y="422097"/>
                  </a:lnTo>
                  <a:lnTo>
                    <a:pt x="3887800" y="381457"/>
                  </a:lnTo>
                  <a:lnTo>
                    <a:pt x="3866527" y="342290"/>
                  </a:lnTo>
                  <a:lnTo>
                    <a:pt x="3842855" y="304698"/>
                  </a:lnTo>
                  <a:lnTo>
                    <a:pt x="3816883" y="268782"/>
                  </a:lnTo>
                  <a:lnTo>
                    <a:pt x="3788714" y="234657"/>
                  </a:lnTo>
                  <a:lnTo>
                    <a:pt x="3758463" y="202412"/>
                  </a:lnTo>
                  <a:lnTo>
                    <a:pt x="3726218" y="172161"/>
                  </a:lnTo>
                  <a:lnTo>
                    <a:pt x="3692093" y="143992"/>
                  </a:lnTo>
                  <a:lnTo>
                    <a:pt x="3656177" y="118021"/>
                  </a:lnTo>
                  <a:lnTo>
                    <a:pt x="3618585" y="94348"/>
                  </a:lnTo>
                  <a:lnTo>
                    <a:pt x="3579418" y="73075"/>
                  </a:lnTo>
                  <a:lnTo>
                    <a:pt x="3538778" y="54305"/>
                  </a:lnTo>
                  <a:lnTo>
                    <a:pt x="3496767" y="38150"/>
                  </a:lnTo>
                  <a:lnTo>
                    <a:pt x="3453485" y="24688"/>
                  </a:lnTo>
                  <a:lnTo>
                    <a:pt x="3409035" y="14046"/>
                  </a:lnTo>
                  <a:lnTo>
                    <a:pt x="3363531" y="6311"/>
                  </a:lnTo>
                  <a:lnTo>
                    <a:pt x="3317062" y="1600"/>
                  </a:lnTo>
                  <a:lnTo>
                    <a:pt x="3269742" y="0"/>
                  </a:lnTo>
                  <a:lnTo>
                    <a:pt x="3222409" y="1600"/>
                  </a:lnTo>
                  <a:lnTo>
                    <a:pt x="3175939" y="6311"/>
                  </a:lnTo>
                  <a:lnTo>
                    <a:pt x="3130435" y="14046"/>
                  </a:lnTo>
                  <a:lnTo>
                    <a:pt x="3085985" y="24688"/>
                  </a:lnTo>
                  <a:lnTo>
                    <a:pt x="3042704" y="38150"/>
                  </a:lnTo>
                  <a:lnTo>
                    <a:pt x="3000692" y="54305"/>
                  </a:lnTo>
                  <a:lnTo>
                    <a:pt x="2960052" y="73075"/>
                  </a:lnTo>
                  <a:lnTo>
                    <a:pt x="2920885" y="94348"/>
                  </a:lnTo>
                  <a:lnTo>
                    <a:pt x="2883293" y="118021"/>
                  </a:lnTo>
                  <a:lnTo>
                    <a:pt x="2847378" y="143992"/>
                  </a:lnTo>
                  <a:lnTo>
                    <a:pt x="2813253" y="172161"/>
                  </a:lnTo>
                  <a:lnTo>
                    <a:pt x="2781008" y="202412"/>
                  </a:lnTo>
                  <a:lnTo>
                    <a:pt x="2750756" y="234657"/>
                  </a:lnTo>
                  <a:lnTo>
                    <a:pt x="2722588" y="268782"/>
                  </a:lnTo>
                  <a:lnTo>
                    <a:pt x="2696616" y="304698"/>
                  </a:lnTo>
                  <a:lnTo>
                    <a:pt x="2672943" y="342290"/>
                  </a:lnTo>
                  <a:lnTo>
                    <a:pt x="2651671" y="381457"/>
                  </a:lnTo>
                  <a:lnTo>
                    <a:pt x="2632900" y="422097"/>
                  </a:lnTo>
                  <a:lnTo>
                    <a:pt x="2616746" y="464108"/>
                  </a:lnTo>
                  <a:lnTo>
                    <a:pt x="2603284" y="507390"/>
                  </a:lnTo>
                  <a:lnTo>
                    <a:pt x="2592641" y="551840"/>
                  </a:lnTo>
                  <a:lnTo>
                    <a:pt x="2584907" y="597344"/>
                  </a:lnTo>
                  <a:lnTo>
                    <a:pt x="2580195" y="643813"/>
                  </a:lnTo>
                  <a:lnTo>
                    <a:pt x="2578608" y="691134"/>
                  </a:lnTo>
                  <a:lnTo>
                    <a:pt x="2580195" y="738466"/>
                  </a:lnTo>
                  <a:lnTo>
                    <a:pt x="2584907" y="784936"/>
                  </a:lnTo>
                  <a:lnTo>
                    <a:pt x="2592641" y="830440"/>
                  </a:lnTo>
                  <a:lnTo>
                    <a:pt x="2603284" y="874890"/>
                  </a:lnTo>
                  <a:lnTo>
                    <a:pt x="2616746" y="918171"/>
                  </a:lnTo>
                  <a:lnTo>
                    <a:pt x="2632900" y="960183"/>
                  </a:lnTo>
                  <a:lnTo>
                    <a:pt x="2651671" y="1000823"/>
                  </a:lnTo>
                  <a:lnTo>
                    <a:pt x="2672943" y="1039990"/>
                  </a:lnTo>
                  <a:lnTo>
                    <a:pt x="2696616" y="1077582"/>
                  </a:lnTo>
                  <a:lnTo>
                    <a:pt x="2722588" y="1113497"/>
                  </a:lnTo>
                  <a:lnTo>
                    <a:pt x="2750756" y="1147622"/>
                  </a:lnTo>
                  <a:lnTo>
                    <a:pt x="2781008" y="1179868"/>
                  </a:lnTo>
                  <a:lnTo>
                    <a:pt x="2813253" y="1210119"/>
                  </a:lnTo>
                  <a:lnTo>
                    <a:pt x="2847378" y="1238288"/>
                  </a:lnTo>
                  <a:lnTo>
                    <a:pt x="2883293" y="1264259"/>
                  </a:lnTo>
                  <a:lnTo>
                    <a:pt x="2920885" y="1287932"/>
                  </a:lnTo>
                  <a:lnTo>
                    <a:pt x="2960052" y="1309204"/>
                  </a:lnTo>
                  <a:lnTo>
                    <a:pt x="3000692" y="1327975"/>
                  </a:lnTo>
                  <a:lnTo>
                    <a:pt x="3042704" y="1344129"/>
                  </a:lnTo>
                  <a:lnTo>
                    <a:pt x="3085985" y="1357591"/>
                  </a:lnTo>
                  <a:lnTo>
                    <a:pt x="3130435" y="1368234"/>
                  </a:lnTo>
                  <a:lnTo>
                    <a:pt x="3175939" y="1375968"/>
                  </a:lnTo>
                  <a:lnTo>
                    <a:pt x="3222409" y="1380680"/>
                  </a:lnTo>
                  <a:lnTo>
                    <a:pt x="3269742" y="1382268"/>
                  </a:lnTo>
                  <a:lnTo>
                    <a:pt x="3317062" y="1380680"/>
                  </a:lnTo>
                  <a:lnTo>
                    <a:pt x="3363531" y="1375968"/>
                  </a:lnTo>
                  <a:lnTo>
                    <a:pt x="3409035" y="1368234"/>
                  </a:lnTo>
                  <a:lnTo>
                    <a:pt x="3453485" y="1357591"/>
                  </a:lnTo>
                  <a:lnTo>
                    <a:pt x="3496767" y="1344129"/>
                  </a:lnTo>
                  <a:lnTo>
                    <a:pt x="3538778" y="1327975"/>
                  </a:lnTo>
                  <a:lnTo>
                    <a:pt x="3579418" y="1309204"/>
                  </a:lnTo>
                  <a:lnTo>
                    <a:pt x="3618585" y="1287932"/>
                  </a:lnTo>
                  <a:lnTo>
                    <a:pt x="3656177" y="1264259"/>
                  </a:lnTo>
                  <a:lnTo>
                    <a:pt x="3692093" y="1238288"/>
                  </a:lnTo>
                  <a:lnTo>
                    <a:pt x="3726218" y="1210119"/>
                  </a:lnTo>
                  <a:lnTo>
                    <a:pt x="3758463" y="1179868"/>
                  </a:lnTo>
                  <a:lnTo>
                    <a:pt x="3788714" y="1147622"/>
                  </a:lnTo>
                  <a:lnTo>
                    <a:pt x="3816883" y="1113497"/>
                  </a:lnTo>
                  <a:lnTo>
                    <a:pt x="3842855" y="1077582"/>
                  </a:lnTo>
                  <a:lnTo>
                    <a:pt x="3866527" y="1039990"/>
                  </a:lnTo>
                  <a:lnTo>
                    <a:pt x="3887800" y="1000823"/>
                  </a:lnTo>
                  <a:lnTo>
                    <a:pt x="3906570" y="960183"/>
                  </a:lnTo>
                  <a:lnTo>
                    <a:pt x="3922725" y="918171"/>
                  </a:lnTo>
                  <a:lnTo>
                    <a:pt x="3936187" y="874890"/>
                  </a:lnTo>
                  <a:lnTo>
                    <a:pt x="3946829" y="830440"/>
                  </a:lnTo>
                  <a:lnTo>
                    <a:pt x="3954564" y="784936"/>
                  </a:lnTo>
                  <a:lnTo>
                    <a:pt x="3959275" y="738466"/>
                  </a:lnTo>
                  <a:lnTo>
                    <a:pt x="3960876" y="691134"/>
                  </a:lnTo>
                  <a:close/>
                </a:path>
                <a:path w="4086225" h="4010025">
                  <a:moveTo>
                    <a:pt x="4085831" y="2986278"/>
                  </a:moveTo>
                  <a:lnTo>
                    <a:pt x="4083608" y="2939402"/>
                  </a:lnTo>
                  <a:lnTo>
                    <a:pt x="4077068" y="2893771"/>
                  </a:lnTo>
                  <a:lnTo>
                    <a:pt x="4066413" y="2849613"/>
                  </a:lnTo>
                  <a:lnTo>
                    <a:pt x="4051858" y="2807119"/>
                  </a:lnTo>
                  <a:lnTo>
                    <a:pt x="4033596" y="2766491"/>
                  </a:lnTo>
                  <a:lnTo>
                    <a:pt x="4011828" y="2727947"/>
                  </a:lnTo>
                  <a:lnTo>
                    <a:pt x="3986771" y="2691676"/>
                  </a:lnTo>
                  <a:lnTo>
                    <a:pt x="3958615" y="2657894"/>
                  </a:lnTo>
                  <a:lnTo>
                    <a:pt x="3927564" y="2626804"/>
                  </a:lnTo>
                  <a:lnTo>
                    <a:pt x="3893845" y="2598610"/>
                  </a:lnTo>
                  <a:lnTo>
                    <a:pt x="3857637" y="2573502"/>
                  </a:lnTo>
                  <a:lnTo>
                    <a:pt x="3819144" y="2551696"/>
                  </a:lnTo>
                  <a:lnTo>
                    <a:pt x="3778580" y="2533408"/>
                  </a:lnTo>
                  <a:lnTo>
                    <a:pt x="3736149" y="2518816"/>
                  </a:lnTo>
                  <a:lnTo>
                    <a:pt x="3692055" y="2508148"/>
                  </a:lnTo>
                  <a:lnTo>
                    <a:pt x="3646500" y="2501595"/>
                  </a:lnTo>
                  <a:lnTo>
                    <a:pt x="3599688" y="2499360"/>
                  </a:lnTo>
                  <a:lnTo>
                    <a:pt x="3552863" y="2501595"/>
                  </a:lnTo>
                  <a:lnTo>
                    <a:pt x="3507308" y="2508148"/>
                  </a:lnTo>
                  <a:lnTo>
                    <a:pt x="3463213" y="2518816"/>
                  </a:lnTo>
                  <a:lnTo>
                    <a:pt x="3420783" y="2533408"/>
                  </a:lnTo>
                  <a:lnTo>
                    <a:pt x="3380219" y="2551696"/>
                  </a:lnTo>
                  <a:lnTo>
                    <a:pt x="3341725" y="2573502"/>
                  </a:lnTo>
                  <a:lnTo>
                    <a:pt x="3305518" y="2598610"/>
                  </a:lnTo>
                  <a:lnTo>
                    <a:pt x="3271799" y="2626804"/>
                  </a:lnTo>
                  <a:lnTo>
                    <a:pt x="3240748" y="2657894"/>
                  </a:lnTo>
                  <a:lnTo>
                    <a:pt x="3212592" y="2691676"/>
                  </a:lnTo>
                  <a:lnTo>
                    <a:pt x="3187535" y="2727947"/>
                  </a:lnTo>
                  <a:lnTo>
                    <a:pt x="3165767" y="2766491"/>
                  </a:lnTo>
                  <a:lnTo>
                    <a:pt x="3147504" y="2807119"/>
                  </a:lnTo>
                  <a:lnTo>
                    <a:pt x="3132950" y="2849613"/>
                  </a:lnTo>
                  <a:lnTo>
                    <a:pt x="3122295" y="2893771"/>
                  </a:lnTo>
                  <a:lnTo>
                    <a:pt x="3115754" y="2939402"/>
                  </a:lnTo>
                  <a:lnTo>
                    <a:pt x="3113532" y="2986278"/>
                  </a:lnTo>
                  <a:lnTo>
                    <a:pt x="3115754" y="3033166"/>
                  </a:lnTo>
                  <a:lnTo>
                    <a:pt x="3122295" y="3078797"/>
                  </a:lnTo>
                  <a:lnTo>
                    <a:pt x="3132950" y="3122955"/>
                  </a:lnTo>
                  <a:lnTo>
                    <a:pt x="3147504" y="3165449"/>
                  </a:lnTo>
                  <a:lnTo>
                    <a:pt x="3165767" y="3206077"/>
                  </a:lnTo>
                  <a:lnTo>
                    <a:pt x="3187535" y="3244621"/>
                  </a:lnTo>
                  <a:lnTo>
                    <a:pt x="3212592" y="3280892"/>
                  </a:lnTo>
                  <a:lnTo>
                    <a:pt x="3240748" y="3314674"/>
                  </a:lnTo>
                  <a:lnTo>
                    <a:pt x="3271799" y="3345764"/>
                  </a:lnTo>
                  <a:lnTo>
                    <a:pt x="3305518" y="3373958"/>
                  </a:lnTo>
                  <a:lnTo>
                    <a:pt x="3341725" y="3399066"/>
                  </a:lnTo>
                  <a:lnTo>
                    <a:pt x="3380219" y="3420872"/>
                  </a:lnTo>
                  <a:lnTo>
                    <a:pt x="3420783" y="3439160"/>
                  </a:lnTo>
                  <a:lnTo>
                    <a:pt x="3463213" y="3453752"/>
                  </a:lnTo>
                  <a:lnTo>
                    <a:pt x="3507308" y="3464420"/>
                  </a:lnTo>
                  <a:lnTo>
                    <a:pt x="3552863" y="3470973"/>
                  </a:lnTo>
                  <a:lnTo>
                    <a:pt x="3599688" y="3473196"/>
                  </a:lnTo>
                  <a:lnTo>
                    <a:pt x="3646500" y="3470973"/>
                  </a:lnTo>
                  <a:lnTo>
                    <a:pt x="3692055" y="3464420"/>
                  </a:lnTo>
                  <a:lnTo>
                    <a:pt x="3736149" y="3453752"/>
                  </a:lnTo>
                  <a:lnTo>
                    <a:pt x="3778580" y="3439160"/>
                  </a:lnTo>
                  <a:lnTo>
                    <a:pt x="3819144" y="3420872"/>
                  </a:lnTo>
                  <a:lnTo>
                    <a:pt x="3857637" y="3399066"/>
                  </a:lnTo>
                  <a:lnTo>
                    <a:pt x="3893845" y="3373958"/>
                  </a:lnTo>
                  <a:lnTo>
                    <a:pt x="3927564" y="3345764"/>
                  </a:lnTo>
                  <a:lnTo>
                    <a:pt x="3958615" y="3314674"/>
                  </a:lnTo>
                  <a:lnTo>
                    <a:pt x="3986771" y="3280892"/>
                  </a:lnTo>
                  <a:lnTo>
                    <a:pt x="4011828" y="3244621"/>
                  </a:lnTo>
                  <a:lnTo>
                    <a:pt x="4033596" y="3206077"/>
                  </a:lnTo>
                  <a:lnTo>
                    <a:pt x="4051858" y="3165449"/>
                  </a:lnTo>
                  <a:lnTo>
                    <a:pt x="4066413" y="3122955"/>
                  </a:lnTo>
                  <a:lnTo>
                    <a:pt x="4077068" y="3078797"/>
                  </a:lnTo>
                  <a:lnTo>
                    <a:pt x="4083608" y="3033166"/>
                  </a:lnTo>
                  <a:lnTo>
                    <a:pt x="4085831" y="298627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8607" y="1879041"/>
              <a:ext cx="1056957" cy="10584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2615" y="1943099"/>
              <a:ext cx="745235" cy="7467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53283" y="1953768"/>
              <a:ext cx="723900" cy="725805"/>
            </a:xfrm>
            <a:custGeom>
              <a:avLst/>
              <a:gdLst/>
              <a:ahLst/>
              <a:cxnLst/>
              <a:rect l="l" t="t" r="r" b="b"/>
              <a:pathLst>
                <a:path w="723900" h="725805">
                  <a:moveTo>
                    <a:pt x="361950" y="0"/>
                  </a:moveTo>
                  <a:lnTo>
                    <a:pt x="312835" y="3311"/>
                  </a:lnTo>
                  <a:lnTo>
                    <a:pt x="265729" y="12959"/>
                  </a:lnTo>
                  <a:lnTo>
                    <a:pt x="221063" y="28509"/>
                  </a:lnTo>
                  <a:lnTo>
                    <a:pt x="179267" y="49530"/>
                  </a:lnTo>
                  <a:lnTo>
                    <a:pt x="140773" y="75588"/>
                  </a:lnTo>
                  <a:lnTo>
                    <a:pt x="106013" y="106251"/>
                  </a:lnTo>
                  <a:lnTo>
                    <a:pt x="75417" y="141087"/>
                  </a:lnTo>
                  <a:lnTo>
                    <a:pt x="49417" y="179662"/>
                  </a:lnTo>
                  <a:lnTo>
                    <a:pt x="28444" y="221545"/>
                  </a:lnTo>
                  <a:lnTo>
                    <a:pt x="12929" y="266303"/>
                  </a:lnTo>
                  <a:lnTo>
                    <a:pt x="3304" y="313502"/>
                  </a:lnTo>
                  <a:lnTo>
                    <a:pt x="0" y="362712"/>
                  </a:lnTo>
                  <a:lnTo>
                    <a:pt x="3304" y="411921"/>
                  </a:lnTo>
                  <a:lnTo>
                    <a:pt x="12929" y="459120"/>
                  </a:lnTo>
                  <a:lnTo>
                    <a:pt x="28444" y="503878"/>
                  </a:lnTo>
                  <a:lnTo>
                    <a:pt x="49417" y="545761"/>
                  </a:lnTo>
                  <a:lnTo>
                    <a:pt x="75417" y="584336"/>
                  </a:lnTo>
                  <a:lnTo>
                    <a:pt x="106013" y="619172"/>
                  </a:lnTo>
                  <a:lnTo>
                    <a:pt x="140773" y="649835"/>
                  </a:lnTo>
                  <a:lnTo>
                    <a:pt x="179267" y="675894"/>
                  </a:lnTo>
                  <a:lnTo>
                    <a:pt x="221063" y="696914"/>
                  </a:lnTo>
                  <a:lnTo>
                    <a:pt x="265729" y="712464"/>
                  </a:lnTo>
                  <a:lnTo>
                    <a:pt x="312835" y="722112"/>
                  </a:lnTo>
                  <a:lnTo>
                    <a:pt x="361950" y="725424"/>
                  </a:lnTo>
                  <a:lnTo>
                    <a:pt x="411064" y="722112"/>
                  </a:lnTo>
                  <a:lnTo>
                    <a:pt x="458170" y="712464"/>
                  </a:lnTo>
                  <a:lnTo>
                    <a:pt x="502836" y="696914"/>
                  </a:lnTo>
                  <a:lnTo>
                    <a:pt x="544632" y="675894"/>
                  </a:lnTo>
                  <a:lnTo>
                    <a:pt x="583126" y="649835"/>
                  </a:lnTo>
                  <a:lnTo>
                    <a:pt x="617886" y="619172"/>
                  </a:lnTo>
                  <a:lnTo>
                    <a:pt x="648482" y="584336"/>
                  </a:lnTo>
                  <a:lnTo>
                    <a:pt x="674482" y="545761"/>
                  </a:lnTo>
                  <a:lnTo>
                    <a:pt x="695455" y="503878"/>
                  </a:lnTo>
                  <a:lnTo>
                    <a:pt x="710970" y="459120"/>
                  </a:lnTo>
                  <a:lnTo>
                    <a:pt x="720595" y="411921"/>
                  </a:lnTo>
                  <a:lnTo>
                    <a:pt x="723900" y="362712"/>
                  </a:lnTo>
                  <a:lnTo>
                    <a:pt x="720595" y="313502"/>
                  </a:lnTo>
                  <a:lnTo>
                    <a:pt x="710970" y="266303"/>
                  </a:lnTo>
                  <a:lnTo>
                    <a:pt x="695455" y="221545"/>
                  </a:lnTo>
                  <a:lnTo>
                    <a:pt x="674482" y="179662"/>
                  </a:lnTo>
                  <a:lnTo>
                    <a:pt x="648482" y="141087"/>
                  </a:lnTo>
                  <a:lnTo>
                    <a:pt x="617886" y="106251"/>
                  </a:lnTo>
                  <a:lnTo>
                    <a:pt x="583126" y="75588"/>
                  </a:lnTo>
                  <a:lnTo>
                    <a:pt x="544632" y="49530"/>
                  </a:lnTo>
                  <a:lnTo>
                    <a:pt x="502836" y="28509"/>
                  </a:lnTo>
                  <a:lnTo>
                    <a:pt x="458170" y="12959"/>
                  </a:lnTo>
                  <a:lnTo>
                    <a:pt x="411064" y="3311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9983" y="3494531"/>
              <a:ext cx="1197127" cy="11986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3991" y="3558540"/>
              <a:ext cx="882395" cy="88391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96183" y="3570731"/>
              <a:ext cx="858519" cy="859790"/>
            </a:xfrm>
            <a:custGeom>
              <a:avLst/>
              <a:gdLst/>
              <a:ahLst/>
              <a:cxnLst/>
              <a:rect l="l" t="t" r="r" b="b"/>
              <a:pathLst>
                <a:path w="858520" h="859789">
                  <a:moveTo>
                    <a:pt x="429006" y="0"/>
                  </a:moveTo>
                  <a:lnTo>
                    <a:pt x="382252" y="2521"/>
                  </a:lnTo>
                  <a:lnTo>
                    <a:pt x="336959" y="9912"/>
                  </a:lnTo>
                  <a:lnTo>
                    <a:pt x="293388" y="21909"/>
                  </a:lnTo>
                  <a:lnTo>
                    <a:pt x="251800" y="38250"/>
                  </a:lnTo>
                  <a:lnTo>
                    <a:pt x="212456" y="58674"/>
                  </a:lnTo>
                  <a:lnTo>
                    <a:pt x="175619" y="82917"/>
                  </a:lnTo>
                  <a:lnTo>
                    <a:pt x="141550" y="110719"/>
                  </a:lnTo>
                  <a:lnTo>
                    <a:pt x="110509" y="141817"/>
                  </a:lnTo>
                  <a:lnTo>
                    <a:pt x="82759" y="175948"/>
                  </a:lnTo>
                  <a:lnTo>
                    <a:pt x="58561" y="212852"/>
                  </a:lnTo>
                  <a:lnTo>
                    <a:pt x="38176" y="252264"/>
                  </a:lnTo>
                  <a:lnTo>
                    <a:pt x="21866" y="293924"/>
                  </a:lnTo>
                  <a:lnTo>
                    <a:pt x="9892" y="337570"/>
                  </a:lnTo>
                  <a:lnTo>
                    <a:pt x="2516" y="382938"/>
                  </a:lnTo>
                  <a:lnTo>
                    <a:pt x="0" y="429768"/>
                  </a:lnTo>
                  <a:lnTo>
                    <a:pt x="2516" y="476595"/>
                  </a:lnTo>
                  <a:lnTo>
                    <a:pt x="9892" y="521962"/>
                  </a:lnTo>
                  <a:lnTo>
                    <a:pt x="21866" y="565606"/>
                  </a:lnTo>
                  <a:lnTo>
                    <a:pt x="38176" y="607265"/>
                  </a:lnTo>
                  <a:lnTo>
                    <a:pt x="58561" y="646678"/>
                  </a:lnTo>
                  <a:lnTo>
                    <a:pt x="82759" y="683581"/>
                  </a:lnTo>
                  <a:lnTo>
                    <a:pt x="110509" y="717713"/>
                  </a:lnTo>
                  <a:lnTo>
                    <a:pt x="141550" y="748811"/>
                  </a:lnTo>
                  <a:lnTo>
                    <a:pt x="175619" y="776614"/>
                  </a:lnTo>
                  <a:lnTo>
                    <a:pt x="212456" y="800859"/>
                  </a:lnTo>
                  <a:lnTo>
                    <a:pt x="251800" y="821283"/>
                  </a:lnTo>
                  <a:lnTo>
                    <a:pt x="293388" y="837625"/>
                  </a:lnTo>
                  <a:lnTo>
                    <a:pt x="336959" y="849623"/>
                  </a:lnTo>
                  <a:lnTo>
                    <a:pt x="382252" y="857014"/>
                  </a:lnTo>
                  <a:lnTo>
                    <a:pt x="429006" y="859536"/>
                  </a:lnTo>
                  <a:lnTo>
                    <a:pt x="475759" y="857014"/>
                  </a:lnTo>
                  <a:lnTo>
                    <a:pt x="521052" y="849623"/>
                  </a:lnTo>
                  <a:lnTo>
                    <a:pt x="564623" y="837625"/>
                  </a:lnTo>
                  <a:lnTo>
                    <a:pt x="606211" y="821283"/>
                  </a:lnTo>
                  <a:lnTo>
                    <a:pt x="645555" y="800859"/>
                  </a:lnTo>
                  <a:lnTo>
                    <a:pt x="682392" y="776614"/>
                  </a:lnTo>
                  <a:lnTo>
                    <a:pt x="716461" y="748811"/>
                  </a:lnTo>
                  <a:lnTo>
                    <a:pt x="747502" y="717713"/>
                  </a:lnTo>
                  <a:lnTo>
                    <a:pt x="775252" y="683581"/>
                  </a:lnTo>
                  <a:lnTo>
                    <a:pt x="799450" y="646678"/>
                  </a:lnTo>
                  <a:lnTo>
                    <a:pt x="819835" y="607265"/>
                  </a:lnTo>
                  <a:lnTo>
                    <a:pt x="836145" y="565606"/>
                  </a:lnTo>
                  <a:lnTo>
                    <a:pt x="848119" y="521962"/>
                  </a:lnTo>
                  <a:lnTo>
                    <a:pt x="855495" y="476595"/>
                  </a:lnTo>
                  <a:lnTo>
                    <a:pt x="858012" y="429768"/>
                  </a:lnTo>
                  <a:lnTo>
                    <a:pt x="855495" y="382938"/>
                  </a:lnTo>
                  <a:lnTo>
                    <a:pt x="848119" y="337570"/>
                  </a:lnTo>
                  <a:lnTo>
                    <a:pt x="836145" y="293924"/>
                  </a:lnTo>
                  <a:lnTo>
                    <a:pt x="819835" y="252264"/>
                  </a:lnTo>
                  <a:lnTo>
                    <a:pt x="799450" y="212852"/>
                  </a:lnTo>
                  <a:lnTo>
                    <a:pt x="775252" y="175948"/>
                  </a:lnTo>
                  <a:lnTo>
                    <a:pt x="747502" y="141817"/>
                  </a:lnTo>
                  <a:lnTo>
                    <a:pt x="716461" y="110719"/>
                  </a:lnTo>
                  <a:lnTo>
                    <a:pt x="682392" y="82917"/>
                  </a:lnTo>
                  <a:lnTo>
                    <a:pt x="645555" y="58674"/>
                  </a:lnTo>
                  <a:lnTo>
                    <a:pt x="606211" y="38250"/>
                  </a:lnTo>
                  <a:lnTo>
                    <a:pt x="564623" y="21909"/>
                  </a:lnTo>
                  <a:lnTo>
                    <a:pt x="521052" y="9912"/>
                  </a:lnTo>
                  <a:lnTo>
                    <a:pt x="475759" y="2521"/>
                  </a:lnTo>
                  <a:lnTo>
                    <a:pt x="429006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2139" y="3121151"/>
              <a:ext cx="1055446" cy="105695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6147" y="3185159"/>
              <a:ext cx="743712" cy="74523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766816" y="3195828"/>
              <a:ext cx="722630" cy="725805"/>
            </a:xfrm>
            <a:custGeom>
              <a:avLst/>
              <a:gdLst/>
              <a:ahLst/>
              <a:cxnLst/>
              <a:rect l="l" t="t" r="r" b="b"/>
              <a:pathLst>
                <a:path w="722629" h="725804">
                  <a:moveTo>
                    <a:pt x="361188" y="0"/>
                  </a:moveTo>
                  <a:lnTo>
                    <a:pt x="312168" y="3311"/>
                  </a:lnTo>
                  <a:lnTo>
                    <a:pt x="265156" y="12959"/>
                  </a:lnTo>
                  <a:lnTo>
                    <a:pt x="220581" y="28509"/>
                  </a:lnTo>
                  <a:lnTo>
                    <a:pt x="178872" y="49529"/>
                  </a:lnTo>
                  <a:lnTo>
                    <a:pt x="140460" y="75588"/>
                  </a:lnTo>
                  <a:lnTo>
                    <a:pt x="105775" y="106251"/>
                  </a:lnTo>
                  <a:lnTo>
                    <a:pt x="75246" y="141087"/>
                  </a:lnTo>
                  <a:lnTo>
                    <a:pt x="49304" y="179662"/>
                  </a:lnTo>
                  <a:lnTo>
                    <a:pt x="28378" y="221545"/>
                  </a:lnTo>
                  <a:lnTo>
                    <a:pt x="12899" y="266303"/>
                  </a:lnTo>
                  <a:lnTo>
                    <a:pt x="3296" y="313502"/>
                  </a:lnTo>
                  <a:lnTo>
                    <a:pt x="0" y="362712"/>
                  </a:lnTo>
                  <a:lnTo>
                    <a:pt x="3296" y="411921"/>
                  </a:lnTo>
                  <a:lnTo>
                    <a:pt x="12899" y="459120"/>
                  </a:lnTo>
                  <a:lnTo>
                    <a:pt x="28378" y="503878"/>
                  </a:lnTo>
                  <a:lnTo>
                    <a:pt x="49304" y="545761"/>
                  </a:lnTo>
                  <a:lnTo>
                    <a:pt x="75246" y="584336"/>
                  </a:lnTo>
                  <a:lnTo>
                    <a:pt x="105775" y="619172"/>
                  </a:lnTo>
                  <a:lnTo>
                    <a:pt x="140460" y="649835"/>
                  </a:lnTo>
                  <a:lnTo>
                    <a:pt x="178872" y="675894"/>
                  </a:lnTo>
                  <a:lnTo>
                    <a:pt x="220581" y="696914"/>
                  </a:lnTo>
                  <a:lnTo>
                    <a:pt x="265156" y="712464"/>
                  </a:lnTo>
                  <a:lnTo>
                    <a:pt x="312168" y="722112"/>
                  </a:lnTo>
                  <a:lnTo>
                    <a:pt x="361188" y="725424"/>
                  </a:lnTo>
                  <a:lnTo>
                    <a:pt x="410207" y="722112"/>
                  </a:lnTo>
                  <a:lnTo>
                    <a:pt x="457219" y="712464"/>
                  </a:lnTo>
                  <a:lnTo>
                    <a:pt x="501794" y="696914"/>
                  </a:lnTo>
                  <a:lnTo>
                    <a:pt x="543503" y="675894"/>
                  </a:lnTo>
                  <a:lnTo>
                    <a:pt x="581915" y="649835"/>
                  </a:lnTo>
                  <a:lnTo>
                    <a:pt x="616600" y="619172"/>
                  </a:lnTo>
                  <a:lnTo>
                    <a:pt x="647129" y="584336"/>
                  </a:lnTo>
                  <a:lnTo>
                    <a:pt x="673071" y="545761"/>
                  </a:lnTo>
                  <a:lnTo>
                    <a:pt x="693997" y="503878"/>
                  </a:lnTo>
                  <a:lnTo>
                    <a:pt x="709476" y="459120"/>
                  </a:lnTo>
                  <a:lnTo>
                    <a:pt x="719079" y="411921"/>
                  </a:lnTo>
                  <a:lnTo>
                    <a:pt x="722376" y="362712"/>
                  </a:lnTo>
                  <a:lnTo>
                    <a:pt x="719079" y="313502"/>
                  </a:lnTo>
                  <a:lnTo>
                    <a:pt x="709476" y="266303"/>
                  </a:lnTo>
                  <a:lnTo>
                    <a:pt x="693997" y="221545"/>
                  </a:lnTo>
                  <a:lnTo>
                    <a:pt x="673071" y="179662"/>
                  </a:lnTo>
                  <a:lnTo>
                    <a:pt x="647129" y="141087"/>
                  </a:lnTo>
                  <a:lnTo>
                    <a:pt x="616600" y="106251"/>
                  </a:lnTo>
                  <a:lnTo>
                    <a:pt x="581915" y="75588"/>
                  </a:lnTo>
                  <a:lnTo>
                    <a:pt x="543503" y="49530"/>
                  </a:lnTo>
                  <a:lnTo>
                    <a:pt x="501794" y="28509"/>
                  </a:lnTo>
                  <a:lnTo>
                    <a:pt x="457219" y="12959"/>
                  </a:lnTo>
                  <a:lnTo>
                    <a:pt x="410207" y="3311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8827" y="2353119"/>
              <a:ext cx="1055446" cy="105695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402836" y="2417063"/>
              <a:ext cx="744220" cy="745490"/>
            </a:xfrm>
            <a:custGeom>
              <a:avLst/>
              <a:gdLst/>
              <a:ahLst/>
              <a:cxnLst/>
              <a:rect l="l" t="t" r="r" b="b"/>
              <a:pathLst>
                <a:path w="744220" h="745489">
                  <a:moveTo>
                    <a:pt x="743712" y="372618"/>
                  </a:moveTo>
                  <a:lnTo>
                    <a:pt x="740803" y="325894"/>
                  </a:lnTo>
                  <a:lnTo>
                    <a:pt x="732345" y="280898"/>
                  </a:lnTo>
                  <a:lnTo>
                    <a:pt x="718680" y="237972"/>
                  </a:lnTo>
                  <a:lnTo>
                    <a:pt x="700138" y="197472"/>
                  </a:lnTo>
                  <a:lnTo>
                    <a:pt x="677075" y="159766"/>
                  </a:lnTo>
                  <a:lnTo>
                    <a:pt x="649859" y="125171"/>
                  </a:lnTo>
                  <a:lnTo>
                    <a:pt x="618807" y="94068"/>
                  </a:lnTo>
                  <a:lnTo>
                    <a:pt x="584288" y="66776"/>
                  </a:lnTo>
                  <a:lnTo>
                    <a:pt x="546658" y="43675"/>
                  </a:lnTo>
                  <a:lnTo>
                    <a:pt x="506247" y="25095"/>
                  </a:lnTo>
                  <a:lnTo>
                    <a:pt x="463410" y="11391"/>
                  </a:lnTo>
                  <a:lnTo>
                    <a:pt x="418490" y="2908"/>
                  </a:lnTo>
                  <a:lnTo>
                    <a:pt x="371856" y="0"/>
                  </a:lnTo>
                  <a:lnTo>
                    <a:pt x="325208" y="2908"/>
                  </a:lnTo>
                  <a:lnTo>
                    <a:pt x="280289" y="11391"/>
                  </a:lnTo>
                  <a:lnTo>
                    <a:pt x="237451" y="25095"/>
                  </a:lnTo>
                  <a:lnTo>
                    <a:pt x="197040" y="43675"/>
                  </a:lnTo>
                  <a:lnTo>
                    <a:pt x="159410" y="66776"/>
                  </a:lnTo>
                  <a:lnTo>
                    <a:pt x="124891" y="94068"/>
                  </a:lnTo>
                  <a:lnTo>
                    <a:pt x="93840" y="125171"/>
                  </a:lnTo>
                  <a:lnTo>
                    <a:pt x="66624" y="159766"/>
                  </a:lnTo>
                  <a:lnTo>
                    <a:pt x="43561" y="197472"/>
                  </a:lnTo>
                  <a:lnTo>
                    <a:pt x="25019" y="237972"/>
                  </a:lnTo>
                  <a:lnTo>
                    <a:pt x="11353" y="280898"/>
                  </a:lnTo>
                  <a:lnTo>
                    <a:pt x="2895" y="325894"/>
                  </a:lnTo>
                  <a:lnTo>
                    <a:pt x="0" y="372618"/>
                  </a:lnTo>
                  <a:lnTo>
                    <a:pt x="2895" y="419354"/>
                  </a:lnTo>
                  <a:lnTo>
                    <a:pt x="11353" y="464350"/>
                  </a:lnTo>
                  <a:lnTo>
                    <a:pt x="25019" y="507276"/>
                  </a:lnTo>
                  <a:lnTo>
                    <a:pt x="43561" y="547776"/>
                  </a:lnTo>
                  <a:lnTo>
                    <a:pt x="66624" y="585482"/>
                  </a:lnTo>
                  <a:lnTo>
                    <a:pt x="93840" y="620077"/>
                  </a:lnTo>
                  <a:lnTo>
                    <a:pt x="124891" y="651179"/>
                  </a:lnTo>
                  <a:lnTo>
                    <a:pt x="159410" y="678472"/>
                  </a:lnTo>
                  <a:lnTo>
                    <a:pt x="197040" y="701573"/>
                  </a:lnTo>
                  <a:lnTo>
                    <a:pt x="237451" y="720153"/>
                  </a:lnTo>
                  <a:lnTo>
                    <a:pt x="280289" y="733856"/>
                  </a:lnTo>
                  <a:lnTo>
                    <a:pt x="325208" y="742340"/>
                  </a:lnTo>
                  <a:lnTo>
                    <a:pt x="371856" y="745236"/>
                  </a:lnTo>
                  <a:lnTo>
                    <a:pt x="418490" y="742340"/>
                  </a:lnTo>
                  <a:lnTo>
                    <a:pt x="463410" y="733856"/>
                  </a:lnTo>
                  <a:lnTo>
                    <a:pt x="506247" y="720153"/>
                  </a:lnTo>
                  <a:lnTo>
                    <a:pt x="546658" y="701573"/>
                  </a:lnTo>
                  <a:lnTo>
                    <a:pt x="584288" y="678472"/>
                  </a:lnTo>
                  <a:lnTo>
                    <a:pt x="618807" y="651179"/>
                  </a:lnTo>
                  <a:lnTo>
                    <a:pt x="649859" y="620077"/>
                  </a:lnTo>
                  <a:lnTo>
                    <a:pt x="677075" y="585482"/>
                  </a:lnTo>
                  <a:lnTo>
                    <a:pt x="700138" y="547776"/>
                  </a:lnTo>
                  <a:lnTo>
                    <a:pt x="718680" y="507276"/>
                  </a:lnTo>
                  <a:lnTo>
                    <a:pt x="732345" y="464350"/>
                  </a:lnTo>
                  <a:lnTo>
                    <a:pt x="740803" y="419354"/>
                  </a:lnTo>
                  <a:lnTo>
                    <a:pt x="743712" y="3726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4460" y="669035"/>
              <a:ext cx="1369187" cy="13707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8467" y="733043"/>
              <a:ext cx="1051560" cy="105308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283707" y="748283"/>
              <a:ext cx="1022985" cy="1024255"/>
            </a:xfrm>
            <a:custGeom>
              <a:avLst/>
              <a:gdLst/>
              <a:ahLst/>
              <a:cxnLst/>
              <a:rect l="l" t="t" r="r" b="b"/>
              <a:pathLst>
                <a:path w="1022985" h="1024255">
                  <a:moveTo>
                    <a:pt x="511301" y="0"/>
                  </a:moveTo>
                  <a:lnTo>
                    <a:pt x="464772" y="2092"/>
                  </a:lnTo>
                  <a:lnTo>
                    <a:pt x="419411" y="8249"/>
                  </a:lnTo>
                  <a:lnTo>
                    <a:pt x="375399" y="18289"/>
                  </a:lnTo>
                  <a:lnTo>
                    <a:pt x="332917" y="32033"/>
                  </a:lnTo>
                  <a:lnTo>
                    <a:pt x="292146" y="49299"/>
                  </a:lnTo>
                  <a:lnTo>
                    <a:pt x="253266" y="69906"/>
                  </a:lnTo>
                  <a:lnTo>
                    <a:pt x="216458" y="93674"/>
                  </a:lnTo>
                  <a:lnTo>
                    <a:pt x="181902" y="120423"/>
                  </a:lnTo>
                  <a:lnTo>
                    <a:pt x="149780" y="149971"/>
                  </a:lnTo>
                  <a:lnTo>
                    <a:pt x="120272" y="182137"/>
                  </a:lnTo>
                  <a:lnTo>
                    <a:pt x="93559" y="216742"/>
                  </a:lnTo>
                  <a:lnTo>
                    <a:pt x="69821" y="253604"/>
                  </a:lnTo>
                  <a:lnTo>
                    <a:pt x="49240" y="292543"/>
                  </a:lnTo>
                  <a:lnTo>
                    <a:pt x="31995" y="333378"/>
                  </a:lnTo>
                  <a:lnTo>
                    <a:pt x="18268" y="375928"/>
                  </a:lnTo>
                  <a:lnTo>
                    <a:pt x="8239" y="420013"/>
                  </a:lnTo>
                  <a:lnTo>
                    <a:pt x="2090" y="465452"/>
                  </a:lnTo>
                  <a:lnTo>
                    <a:pt x="0" y="512063"/>
                  </a:lnTo>
                  <a:lnTo>
                    <a:pt x="2090" y="558675"/>
                  </a:lnTo>
                  <a:lnTo>
                    <a:pt x="8239" y="604114"/>
                  </a:lnTo>
                  <a:lnTo>
                    <a:pt x="18268" y="648199"/>
                  </a:lnTo>
                  <a:lnTo>
                    <a:pt x="31995" y="690749"/>
                  </a:lnTo>
                  <a:lnTo>
                    <a:pt x="49240" y="731584"/>
                  </a:lnTo>
                  <a:lnTo>
                    <a:pt x="69821" y="770523"/>
                  </a:lnTo>
                  <a:lnTo>
                    <a:pt x="93559" y="807385"/>
                  </a:lnTo>
                  <a:lnTo>
                    <a:pt x="120272" y="841990"/>
                  </a:lnTo>
                  <a:lnTo>
                    <a:pt x="149780" y="874156"/>
                  </a:lnTo>
                  <a:lnTo>
                    <a:pt x="181902" y="903704"/>
                  </a:lnTo>
                  <a:lnTo>
                    <a:pt x="216458" y="930453"/>
                  </a:lnTo>
                  <a:lnTo>
                    <a:pt x="253266" y="954221"/>
                  </a:lnTo>
                  <a:lnTo>
                    <a:pt x="292146" y="974828"/>
                  </a:lnTo>
                  <a:lnTo>
                    <a:pt x="332917" y="992094"/>
                  </a:lnTo>
                  <a:lnTo>
                    <a:pt x="375399" y="1005838"/>
                  </a:lnTo>
                  <a:lnTo>
                    <a:pt x="419411" y="1015878"/>
                  </a:lnTo>
                  <a:lnTo>
                    <a:pt x="464772" y="1022035"/>
                  </a:lnTo>
                  <a:lnTo>
                    <a:pt x="511301" y="1024127"/>
                  </a:lnTo>
                  <a:lnTo>
                    <a:pt x="557831" y="1022035"/>
                  </a:lnTo>
                  <a:lnTo>
                    <a:pt x="603192" y="1015878"/>
                  </a:lnTo>
                  <a:lnTo>
                    <a:pt x="647204" y="1005838"/>
                  </a:lnTo>
                  <a:lnTo>
                    <a:pt x="689686" y="992094"/>
                  </a:lnTo>
                  <a:lnTo>
                    <a:pt x="730457" y="974828"/>
                  </a:lnTo>
                  <a:lnTo>
                    <a:pt x="769337" y="954221"/>
                  </a:lnTo>
                  <a:lnTo>
                    <a:pt x="806145" y="930453"/>
                  </a:lnTo>
                  <a:lnTo>
                    <a:pt x="840701" y="903704"/>
                  </a:lnTo>
                  <a:lnTo>
                    <a:pt x="872823" y="874156"/>
                  </a:lnTo>
                  <a:lnTo>
                    <a:pt x="902331" y="841990"/>
                  </a:lnTo>
                  <a:lnTo>
                    <a:pt x="929044" y="807385"/>
                  </a:lnTo>
                  <a:lnTo>
                    <a:pt x="952782" y="770523"/>
                  </a:lnTo>
                  <a:lnTo>
                    <a:pt x="973363" y="731584"/>
                  </a:lnTo>
                  <a:lnTo>
                    <a:pt x="990608" y="690749"/>
                  </a:lnTo>
                  <a:lnTo>
                    <a:pt x="1004335" y="648199"/>
                  </a:lnTo>
                  <a:lnTo>
                    <a:pt x="1014364" y="604114"/>
                  </a:lnTo>
                  <a:lnTo>
                    <a:pt x="1020513" y="558675"/>
                  </a:lnTo>
                  <a:lnTo>
                    <a:pt x="1022603" y="512063"/>
                  </a:lnTo>
                  <a:lnTo>
                    <a:pt x="1020513" y="465452"/>
                  </a:lnTo>
                  <a:lnTo>
                    <a:pt x="1014364" y="420013"/>
                  </a:lnTo>
                  <a:lnTo>
                    <a:pt x="1004335" y="375928"/>
                  </a:lnTo>
                  <a:lnTo>
                    <a:pt x="990608" y="333378"/>
                  </a:lnTo>
                  <a:lnTo>
                    <a:pt x="973363" y="292543"/>
                  </a:lnTo>
                  <a:lnTo>
                    <a:pt x="952782" y="253604"/>
                  </a:lnTo>
                  <a:lnTo>
                    <a:pt x="929044" y="216742"/>
                  </a:lnTo>
                  <a:lnTo>
                    <a:pt x="902331" y="182137"/>
                  </a:lnTo>
                  <a:lnTo>
                    <a:pt x="872823" y="149971"/>
                  </a:lnTo>
                  <a:lnTo>
                    <a:pt x="840701" y="120423"/>
                  </a:lnTo>
                  <a:lnTo>
                    <a:pt x="806145" y="93674"/>
                  </a:lnTo>
                  <a:lnTo>
                    <a:pt x="769337" y="69906"/>
                  </a:lnTo>
                  <a:lnTo>
                    <a:pt x="730457" y="49299"/>
                  </a:lnTo>
                  <a:lnTo>
                    <a:pt x="689686" y="32033"/>
                  </a:lnTo>
                  <a:lnTo>
                    <a:pt x="647204" y="18289"/>
                  </a:lnTo>
                  <a:lnTo>
                    <a:pt x="603192" y="8249"/>
                  </a:lnTo>
                  <a:lnTo>
                    <a:pt x="557831" y="2092"/>
                  </a:lnTo>
                  <a:lnTo>
                    <a:pt x="511301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61838" y="1045209"/>
              <a:ext cx="475615" cy="440055"/>
            </a:xfrm>
            <a:custGeom>
              <a:avLst/>
              <a:gdLst/>
              <a:ahLst/>
              <a:cxnLst/>
              <a:rect l="l" t="t" r="r" b="b"/>
              <a:pathLst>
                <a:path w="475614" h="440055">
                  <a:moveTo>
                    <a:pt x="178308" y="0"/>
                  </a:moveTo>
                  <a:lnTo>
                    <a:pt x="326522" y="1468"/>
                  </a:lnTo>
                  <a:lnTo>
                    <a:pt x="395906" y="54228"/>
                  </a:lnTo>
                  <a:lnTo>
                    <a:pt x="415926" y="116514"/>
                  </a:lnTo>
                  <a:lnTo>
                    <a:pt x="416051" y="146557"/>
                  </a:lnTo>
                  <a:lnTo>
                    <a:pt x="450413" y="215060"/>
                  </a:lnTo>
                  <a:lnTo>
                    <a:pt x="468058" y="250237"/>
                  </a:lnTo>
                  <a:lnTo>
                    <a:pt x="474559" y="263197"/>
                  </a:lnTo>
                  <a:lnTo>
                    <a:pt x="475488" y="265049"/>
                  </a:lnTo>
                  <a:lnTo>
                    <a:pt x="447661" y="265049"/>
                  </a:lnTo>
                  <a:lnTo>
                    <a:pt x="433371" y="265049"/>
                  </a:lnTo>
                  <a:lnTo>
                    <a:pt x="428107" y="265049"/>
                  </a:lnTo>
                  <a:lnTo>
                    <a:pt x="427354" y="265049"/>
                  </a:lnTo>
                  <a:lnTo>
                    <a:pt x="427354" y="312332"/>
                  </a:lnTo>
                  <a:lnTo>
                    <a:pt x="427354" y="336613"/>
                  </a:lnTo>
                  <a:lnTo>
                    <a:pt x="427354" y="345559"/>
                  </a:lnTo>
                  <a:lnTo>
                    <a:pt x="427354" y="346837"/>
                  </a:lnTo>
                  <a:lnTo>
                    <a:pt x="425368" y="356752"/>
                  </a:lnTo>
                  <a:lnTo>
                    <a:pt x="419941" y="364823"/>
                  </a:lnTo>
                  <a:lnTo>
                    <a:pt x="411870" y="370250"/>
                  </a:lnTo>
                  <a:lnTo>
                    <a:pt x="401954" y="372237"/>
                  </a:lnTo>
                  <a:lnTo>
                    <a:pt x="369208" y="372237"/>
                  </a:lnTo>
                  <a:lnTo>
                    <a:pt x="352393" y="372237"/>
                  </a:lnTo>
                  <a:lnTo>
                    <a:pt x="346198" y="372237"/>
                  </a:lnTo>
                  <a:lnTo>
                    <a:pt x="345313" y="372237"/>
                  </a:lnTo>
                  <a:lnTo>
                    <a:pt x="345313" y="411370"/>
                  </a:lnTo>
                  <a:lnTo>
                    <a:pt x="345313" y="431466"/>
                  </a:lnTo>
                  <a:lnTo>
                    <a:pt x="345313" y="438870"/>
                  </a:lnTo>
                  <a:lnTo>
                    <a:pt x="345313" y="439927"/>
                  </a:lnTo>
                </a:path>
                <a:path w="475614" h="440055">
                  <a:moveTo>
                    <a:pt x="127381" y="439927"/>
                  </a:moveTo>
                  <a:lnTo>
                    <a:pt x="127381" y="399178"/>
                  </a:lnTo>
                  <a:lnTo>
                    <a:pt x="127381" y="378253"/>
                  </a:lnTo>
                  <a:lnTo>
                    <a:pt x="127381" y="370544"/>
                  </a:lnTo>
                  <a:lnTo>
                    <a:pt x="127381" y="369442"/>
                  </a:lnTo>
                  <a:lnTo>
                    <a:pt x="114311" y="340074"/>
                  </a:lnTo>
                  <a:lnTo>
                    <a:pt x="107600" y="324992"/>
                  </a:lnTo>
                  <a:lnTo>
                    <a:pt x="105128" y="319436"/>
                  </a:lnTo>
                  <a:lnTo>
                    <a:pt x="104775" y="318642"/>
                  </a:lnTo>
                </a:path>
                <a:path w="475614" h="440055">
                  <a:moveTo>
                    <a:pt x="266064" y="171957"/>
                  </a:moveTo>
                  <a:lnTo>
                    <a:pt x="266064" y="152427"/>
                  </a:lnTo>
                  <a:lnTo>
                    <a:pt x="266064" y="142398"/>
                  </a:lnTo>
                  <a:lnTo>
                    <a:pt x="266064" y="138703"/>
                  </a:lnTo>
                  <a:lnTo>
                    <a:pt x="266064" y="138175"/>
                  </a:lnTo>
                  <a:lnTo>
                    <a:pt x="244772" y="130026"/>
                  </a:lnTo>
                  <a:lnTo>
                    <a:pt x="233838" y="125841"/>
                  </a:lnTo>
                  <a:lnTo>
                    <a:pt x="229810" y="124299"/>
                  </a:lnTo>
                  <a:lnTo>
                    <a:pt x="229235" y="124078"/>
                  </a:lnTo>
                  <a:lnTo>
                    <a:pt x="226440" y="118363"/>
                  </a:lnTo>
                  <a:lnTo>
                    <a:pt x="226440" y="115569"/>
                  </a:lnTo>
                  <a:lnTo>
                    <a:pt x="223647" y="109981"/>
                  </a:lnTo>
                  <a:lnTo>
                    <a:pt x="233412" y="88763"/>
                  </a:lnTo>
                  <a:lnTo>
                    <a:pt x="238426" y="77866"/>
                  </a:lnTo>
                  <a:lnTo>
                    <a:pt x="240274" y="73852"/>
                  </a:lnTo>
                  <a:lnTo>
                    <a:pt x="240537" y="73278"/>
                  </a:lnTo>
                  <a:lnTo>
                    <a:pt x="225853" y="60209"/>
                  </a:lnTo>
                  <a:lnTo>
                    <a:pt x="218312" y="53498"/>
                  </a:lnTo>
                  <a:lnTo>
                    <a:pt x="215534" y="51026"/>
                  </a:lnTo>
                  <a:lnTo>
                    <a:pt x="215137" y="50673"/>
                  </a:lnTo>
                  <a:lnTo>
                    <a:pt x="193845" y="60511"/>
                  </a:lnTo>
                  <a:lnTo>
                    <a:pt x="182911" y="65563"/>
                  </a:lnTo>
                  <a:lnTo>
                    <a:pt x="178883" y="67425"/>
                  </a:lnTo>
                  <a:lnTo>
                    <a:pt x="178308" y="67690"/>
                  </a:lnTo>
                  <a:lnTo>
                    <a:pt x="175513" y="64769"/>
                  </a:lnTo>
                  <a:lnTo>
                    <a:pt x="169799" y="61975"/>
                  </a:lnTo>
                  <a:lnTo>
                    <a:pt x="164211" y="61975"/>
                  </a:lnTo>
                  <a:lnTo>
                    <a:pt x="155987" y="39141"/>
                  </a:lnTo>
                  <a:lnTo>
                    <a:pt x="151765" y="27416"/>
                  </a:lnTo>
                  <a:lnTo>
                    <a:pt x="150209" y="23096"/>
                  </a:lnTo>
                  <a:lnTo>
                    <a:pt x="149987" y="22478"/>
                  </a:lnTo>
                  <a:lnTo>
                    <a:pt x="130383" y="22478"/>
                  </a:lnTo>
                  <a:lnTo>
                    <a:pt x="120316" y="22478"/>
                  </a:lnTo>
                  <a:lnTo>
                    <a:pt x="116607" y="22478"/>
                  </a:lnTo>
                  <a:lnTo>
                    <a:pt x="116077" y="22478"/>
                  </a:lnTo>
                  <a:lnTo>
                    <a:pt x="107854" y="45313"/>
                  </a:lnTo>
                  <a:lnTo>
                    <a:pt x="103632" y="57038"/>
                  </a:lnTo>
                  <a:lnTo>
                    <a:pt x="102076" y="61358"/>
                  </a:lnTo>
                  <a:lnTo>
                    <a:pt x="101853" y="61975"/>
                  </a:lnTo>
                  <a:lnTo>
                    <a:pt x="99060" y="61975"/>
                  </a:lnTo>
                  <a:lnTo>
                    <a:pt x="93345" y="64769"/>
                  </a:lnTo>
                  <a:lnTo>
                    <a:pt x="90550" y="67690"/>
                  </a:lnTo>
                  <a:lnTo>
                    <a:pt x="67643" y="57852"/>
                  </a:lnTo>
                  <a:lnTo>
                    <a:pt x="55880" y="52800"/>
                  </a:lnTo>
                  <a:lnTo>
                    <a:pt x="51546" y="50938"/>
                  </a:lnTo>
                  <a:lnTo>
                    <a:pt x="50926" y="50673"/>
                  </a:lnTo>
                  <a:lnTo>
                    <a:pt x="37857" y="63742"/>
                  </a:lnTo>
                  <a:lnTo>
                    <a:pt x="31146" y="70453"/>
                  </a:lnTo>
                  <a:lnTo>
                    <a:pt x="28674" y="72925"/>
                  </a:lnTo>
                  <a:lnTo>
                    <a:pt x="28321" y="73278"/>
                  </a:lnTo>
                  <a:lnTo>
                    <a:pt x="38159" y="94497"/>
                  </a:lnTo>
                  <a:lnTo>
                    <a:pt x="43211" y="105394"/>
                  </a:lnTo>
                  <a:lnTo>
                    <a:pt x="45073" y="109408"/>
                  </a:lnTo>
                  <a:lnTo>
                    <a:pt x="45338" y="109981"/>
                  </a:lnTo>
                  <a:lnTo>
                    <a:pt x="42417" y="115569"/>
                  </a:lnTo>
                  <a:lnTo>
                    <a:pt x="39624" y="118363"/>
                  </a:lnTo>
                  <a:lnTo>
                    <a:pt x="39624" y="124078"/>
                  </a:lnTo>
                  <a:lnTo>
                    <a:pt x="16716" y="132228"/>
                  </a:lnTo>
                  <a:lnTo>
                    <a:pt x="4953" y="136413"/>
                  </a:lnTo>
                  <a:lnTo>
                    <a:pt x="619" y="137955"/>
                  </a:lnTo>
                  <a:lnTo>
                    <a:pt x="0" y="138175"/>
                  </a:lnTo>
                  <a:lnTo>
                    <a:pt x="0" y="157706"/>
                  </a:lnTo>
                  <a:lnTo>
                    <a:pt x="0" y="167735"/>
                  </a:lnTo>
                  <a:lnTo>
                    <a:pt x="0" y="171430"/>
                  </a:lnTo>
                  <a:lnTo>
                    <a:pt x="0" y="171957"/>
                  </a:lnTo>
                  <a:lnTo>
                    <a:pt x="22907" y="180107"/>
                  </a:lnTo>
                  <a:lnTo>
                    <a:pt x="34670" y="184292"/>
                  </a:lnTo>
                  <a:lnTo>
                    <a:pt x="39004" y="185834"/>
                  </a:lnTo>
                  <a:lnTo>
                    <a:pt x="39624" y="186054"/>
                  </a:lnTo>
                  <a:lnTo>
                    <a:pt x="39624" y="191769"/>
                  </a:lnTo>
                  <a:lnTo>
                    <a:pt x="42417" y="194563"/>
                  </a:lnTo>
                  <a:lnTo>
                    <a:pt x="45338" y="200151"/>
                  </a:lnTo>
                  <a:lnTo>
                    <a:pt x="35500" y="221370"/>
                  </a:lnTo>
                  <a:lnTo>
                    <a:pt x="30448" y="232267"/>
                  </a:lnTo>
                  <a:lnTo>
                    <a:pt x="28586" y="236281"/>
                  </a:lnTo>
                  <a:lnTo>
                    <a:pt x="28321" y="236854"/>
                  </a:lnTo>
                  <a:lnTo>
                    <a:pt x="41390" y="249924"/>
                  </a:lnTo>
                  <a:lnTo>
                    <a:pt x="48101" y="256635"/>
                  </a:lnTo>
                  <a:lnTo>
                    <a:pt x="50573" y="259107"/>
                  </a:lnTo>
                  <a:lnTo>
                    <a:pt x="50926" y="259461"/>
                  </a:lnTo>
                  <a:lnTo>
                    <a:pt x="73834" y="251311"/>
                  </a:lnTo>
                  <a:lnTo>
                    <a:pt x="85597" y="247126"/>
                  </a:lnTo>
                  <a:lnTo>
                    <a:pt x="89931" y="245584"/>
                  </a:lnTo>
                  <a:lnTo>
                    <a:pt x="90550" y="245363"/>
                  </a:lnTo>
                  <a:lnTo>
                    <a:pt x="93345" y="245363"/>
                  </a:lnTo>
                  <a:lnTo>
                    <a:pt x="99060" y="248157"/>
                  </a:lnTo>
                  <a:lnTo>
                    <a:pt x="101853" y="250951"/>
                  </a:lnTo>
                  <a:lnTo>
                    <a:pt x="110077" y="272170"/>
                  </a:lnTo>
                  <a:lnTo>
                    <a:pt x="114299" y="283067"/>
                  </a:lnTo>
                  <a:lnTo>
                    <a:pt x="115855" y="287081"/>
                  </a:lnTo>
                  <a:lnTo>
                    <a:pt x="116077" y="287654"/>
                  </a:lnTo>
                  <a:lnTo>
                    <a:pt x="135681" y="287654"/>
                  </a:lnTo>
                  <a:lnTo>
                    <a:pt x="145748" y="287654"/>
                  </a:lnTo>
                  <a:lnTo>
                    <a:pt x="149457" y="287654"/>
                  </a:lnTo>
                  <a:lnTo>
                    <a:pt x="149987" y="287654"/>
                  </a:lnTo>
                  <a:lnTo>
                    <a:pt x="158210" y="266436"/>
                  </a:lnTo>
                  <a:lnTo>
                    <a:pt x="175513" y="245363"/>
                  </a:lnTo>
                  <a:lnTo>
                    <a:pt x="178308" y="245363"/>
                  </a:lnTo>
                  <a:lnTo>
                    <a:pt x="199600" y="253513"/>
                  </a:lnTo>
                  <a:lnTo>
                    <a:pt x="210534" y="257698"/>
                  </a:lnTo>
                  <a:lnTo>
                    <a:pt x="214562" y="259240"/>
                  </a:lnTo>
                  <a:lnTo>
                    <a:pt x="215137" y="259461"/>
                  </a:lnTo>
                  <a:lnTo>
                    <a:pt x="229822" y="246391"/>
                  </a:lnTo>
                  <a:lnTo>
                    <a:pt x="237362" y="239680"/>
                  </a:lnTo>
                  <a:lnTo>
                    <a:pt x="240141" y="237208"/>
                  </a:lnTo>
                  <a:lnTo>
                    <a:pt x="240537" y="236854"/>
                  </a:lnTo>
                  <a:lnTo>
                    <a:pt x="230772" y="215636"/>
                  </a:lnTo>
                  <a:lnTo>
                    <a:pt x="225758" y="204739"/>
                  </a:lnTo>
                  <a:lnTo>
                    <a:pt x="223910" y="200725"/>
                  </a:lnTo>
                  <a:lnTo>
                    <a:pt x="223647" y="200151"/>
                  </a:lnTo>
                  <a:lnTo>
                    <a:pt x="226440" y="194563"/>
                  </a:lnTo>
                  <a:lnTo>
                    <a:pt x="226440" y="191769"/>
                  </a:lnTo>
                  <a:lnTo>
                    <a:pt x="229235" y="186054"/>
                  </a:lnTo>
                  <a:lnTo>
                    <a:pt x="266064" y="171957"/>
                  </a:lnTo>
                  <a:close/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3942" y="1136745"/>
              <a:ext cx="124650" cy="12706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878830" y="1417446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28321" y="0"/>
                  </a:moveTo>
                  <a:lnTo>
                    <a:pt x="11947" y="0"/>
                  </a:lnTo>
                  <a:lnTo>
                    <a:pt x="3540" y="0"/>
                  </a:lnTo>
                  <a:lnTo>
                    <a:pt x="442" y="0"/>
                  </a:lnTo>
                  <a:lnTo>
                    <a:pt x="0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84062" y="2188178"/>
              <a:ext cx="463867" cy="26574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274313" y="3967581"/>
              <a:ext cx="304800" cy="212090"/>
            </a:xfrm>
            <a:custGeom>
              <a:avLst/>
              <a:gdLst/>
              <a:ahLst/>
              <a:cxnLst/>
              <a:rect l="l" t="t" r="r" b="b"/>
              <a:pathLst>
                <a:path w="304800" h="212089">
                  <a:moveTo>
                    <a:pt x="304800" y="0"/>
                  </a:moveTo>
                  <a:lnTo>
                    <a:pt x="304800" y="211988"/>
                  </a:lnTo>
                  <a:lnTo>
                    <a:pt x="0" y="211988"/>
                  </a:lnTo>
                  <a:lnTo>
                    <a:pt x="0" y="0"/>
                  </a:lnTo>
                </a:path>
                <a:path w="304800" h="212089">
                  <a:moveTo>
                    <a:pt x="304800" y="211988"/>
                  </a:moveTo>
                  <a:lnTo>
                    <a:pt x="152400" y="104800"/>
                  </a:lnTo>
                  <a:lnTo>
                    <a:pt x="0" y="211988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67170" y="3812762"/>
              <a:ext cx="319087" cy="26915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980937" y="3405378"/>
              <a:ext cx="306705" cy="304800"/>
            </a:xfrm>
            <a:custGeom>
              <a:avLst/>
              <a:gdLst/>
              <a:ahLst/>
              <a:cxnLst/>
              <a:rect l="l" t="t" r="r" b="b"/>
              <a:pathLst>
                <a:path w="306704" h="304800">
                  <a:moveTo>
                    <a:pt x="280797" y="70485"/>
                  </a:moveTo>
                  <a:lnTo>
                    <a:pt x="291965" y="88445"/>
                  </a:lnTo>
                  <a:lnTo>
                    <a:pt x="299942" y="108251"/>
                  </a:lnTo>
                  <a:lnTo>
                    <a:pt x="304728" y="129653"/>
                  </a:lnTo>
                  <a:lnTo>
                    <a:pt x="306324" y="152400"/>
                  </a:lnTo>
                  <a:lnTo>
                    <a:pt x="298563" y="200777"/>
                  </a:lnTo>
                  <a:lnTo>
                    <a:pt x="276916" y="242639"/>
                  </a:lnTo>
                  <a:lnTo>
                    <a:pt x="243833" y="275551"/>
                  </a:lnTo>
                  <a:lnTo>
                    <a:pt x="201765" y="297082"/>
                  </a:lnTo>
                  <a:lnTo>
                    <a:pt x="153162" y="304800"/>
                  </a:lnTo>
                  <a:lnTo>
                    <a:pt x="104558" y="297082"/>
                  </a:lnTo>
                  <a:lnTo>
                    <a:pt x="62490" y="275551"/>
                  </a:lnTo>
                  <a:lnTo>
                    <a:pt x="29407" y="242639"/>
                  </a:lnTo>
                  <a:lnTo>
                    <a:pt x="7760" y="200777"/>
                  </a:lnTo>
                  <a:lnTo>
                    <a:pt x="0" y="152400"/>
                  </a:lnTo>
                  <a:lnTo>
                    <a:pt x="7760" y="104022"/>
                  </a:lnTo>
                  <a:lnTo>
                    <a:pt x="29407" y="62160"/>
                  </a:lnTo>
                  <a:lnTo>
                    <a:pt x="62490" y="29248"/>
                  </a:lnTo>
                  <a:lnTo>
                    <a:pt x="104558" y="7717"/>
                  </a:lnTo>
                  <a:lnTo>
                    <a:pt x="153162" y="0"/>
                  </a:lnTo>
                  <a:lnTo>
                    <a:pt x="175994" y="1575"/>
                  </a:lnTo>
                  <a:lnTo>
                    <a:pt x="197802" y="6318"/>
                  </a:lnTo>
                  <a:lnTo>
                    <a:pt x="218563" y="14251"/>
                  </a:lnTo>
                  <a:lnTo>
                    <a:pt x="238251" y="2540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99321" y="3378422"/>
              <a:ext cx="314896" cy="33889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692645" y="1031585"/>
            <a:ext cx="822960" cy="33718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Trainers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sz="7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practitioners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17030" y="3329684"/>
            <a:ext cx="1209675" cy="47244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Lab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7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endParaRPr sz="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Includes</a:t>
            </a:r>
            <a:r>
              <a:rPr sz="7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lab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exercises/programs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96339" y="3916403"/>
            <a:ext cx="1039494" cy="4711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20675">
              <a:lnSpc>
                <a:spcPct val="100000"/>
              </a:lnSpc>
              <a:spcBef>
                <a:spcPts val="36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ssignme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endParaRPr sz="1050">
              <a:latin typeface="Calibri"/>
              <a:cs typeface="Calibri"/>
            </a:endParaRPr>
          </a:p>
          <a:p>
            <a:pPr marL="12700" marR="5080" indent="170815">
              <a:lnSpc>
                <a:spcPct val="115700"/>
              </a:lnSpc>
              <a:spcBef>
                <a:spcPts val="40"/>
              </a:spcBef>
            </a:pP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Each session 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concludes </a:t>
            </a:r>
            <a:r>
              <a:rPr sz="700" b="1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wi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7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s/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ci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85366" y="2069048"/>
            <a:ext cx="679450" cy="46037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34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Certification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ofe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sio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nal</a:t>
            </a:r>
            <a:endParaRPr sz="700">
              <a:latin typeface="Calibri"/>
              <a:cs typeface="Calibri"/>
            </a:endParaRPr>
          </a:p>
          <a:p>
            <a:pPr marL="286385">
              <a:lnSpc>
                <a:spcPct val="100000"/>
              </a:lnSpc>
              <a:spcBef>
                <a:spcPts val="130"/>
              </a:spcBef>
            </a:pP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rt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ific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ate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31233" y="2660980"/>
            <a:ext cx="467359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Calibri"/>
                <a:cs typeface="Calibri"/>
              </a:rPr>
              <a:t>Duration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b="1" dirty="0">
                <a:latin typeface="Calibri"/>
                <a:cs typeface="Calibri"/>
              </a:rPr>
              <a:t>12</a:t>
            </a:r>
            <a:r>
              <a:rPr sz="900" b="1" spc="-15" dirty="0">
                <a:latin typeface="Calibri"/>
                <a:cs typeface="Calibri"/>
              </a:rPr>
              <a:t> </a:t>
            </a:r>
            <a:r>
              <a:rPr sz="900" b="1" spc="-5" dirty="0">
                <a:latin typeface="Calibri"/>
                <a:cs typeface="Calibri"/>
              </a:rPr>
              <a:t>w</a:t>
            </a:r>
            <a:r>
              <a:rPr sz="900" b="1" dirty="0">
                <a:latin typeface="Calibri"/>
                <a:cs typeface="Calibri"/>
              </a:rPr>
              <a:t>eeks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37871" y="439038"/>
            <a:ext cx="2684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SDET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Professional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Course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7871" y="865759"/>
            <a:ext cx="1434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63068" y="854963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595616" y="132587"/>
            <a:ext cx="1452372" cy="2895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210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Keywords</a:t>
            </a:r>
          </a:p>
        </p:txBody>
      </p:sp>
      <p:sp>
        <p:nvSpPr>
          <p:cNvPr id="4" name="object 4"/>
          <p:cNvSpPr/>
          <p:nvPr/>
        </p:nvSpPr>
        <p:spPr>
          <a:xfrm>
            <a:off x="585977" y="1347977"/>
            <a:ext cx="3267075" cy="0"/>
          </a:xfrm>
          <a:custGeom>
            <a:avLst/>
            <a:gdLst/>
            <a:ahLst/>
            <a:cxnLst/>
            <a:rect l="l" t="t" r="r" b="b"/>
            <a:pathLst>
              <a:path w="3267075">
                <a:moveTo>
                  <a:pt x="0" y="0"/>
                </a:moveTo>
                <a:lnTo>
                  <a:pt x="3266821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7425" y="1913636"/>
            <a:ext cx="2145030" cy="1535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8125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212121"/>
                </a:solidFill>
                <a:latin typeface="Calibri"/>
                <a:cs typeface="Calibri"/>
              </a:rPr>
              <a:t>Java</a:t>
            </a:r>
            <a:r>
              <a:rPr sz="1100" b="1" spc="-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212121"/>
                </a:solidFill>
                <a:latin typeface="Calibri"/>
                <a:cs typeface="Calibri"/>
              </a:rPr>
              <a:t>keywords</a:t>
            </a:r>
            <a:r>
              <a:rPr sz="1100" b="1" spc="-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are</a:t>
            </a:r>
            <a:r>
              <a:rPr sz="11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also</a:t>
            </a:r>
            <a:r>
              <a:rPr sz="1100" spc="-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known</a:t>
            </a:r>
            <a:r>
              <a:rPr sz="1100" spc="-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as </a:t>
            </a:r>
            <a:r>
              <a:rPr sz="1100" spc="-2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reserved</a:t>
            </a:r>
            <a:r>
              <a:rPr sz="1100" spc="-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words.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100" b="1" spc="-5" dirty="0">
                <a:solidFill>
                  <a:srgbClr val="212121"/>
                </a:solidFill>
                <a:latin typeface="Calibri"/>
                <a:cs typeface="Calibri"/>
              </a:rPr>
              <a:t>Keywords</a:t>
            </a:r>
            <a:r>
              <a:rPr sz="1100" b="1" spc="-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are</a:t>
            </a:r>
            <a:r>
              <a:rPr sz="1100" spc="-5" dirty="0">
                <a:solidFill>
                  <a:srgbClr val="212121"/>
                </a:solidFill>
                <a:latin typeface="Calibri"/>
                <a:cs typeface="Calibri"/>
              </a:rPr>
              <a:t> particular</a:t>
            </a:r>
            <a:r>
              <a:rPr sz="1100" spc="-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words</a:t>
            </a:r>
            <a:r>
              <a:rPr sz="1100" spc="-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which </a:t>
            </a:r>
            <a:r>
              <a:rPr sz="1100" spc="-2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acts</a:t>
            </a:r>
            <a:r>
              <a:rPr sz="1100" spc="-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as</a:t>
            </a:r>
            <a:r>
              <a:rPr sz="11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</a:t>
            </a:r>
            <a:r>
              <a:rPr sz="1100" spc="-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key</a:t>
            </a:r>
            <a:r>
              <a:rPr sz="11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to</a:t>
            </a:r>
            <a:r>
              <a:rPr sz="1100" spc="-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 code.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12700" marR="69215" algn="just">
              <a:lnSpc>
                <a:spcPct val="100000"/>
              </a:lnSpc>
            </a:pPr>
            <a:r>
              <a:rPr sz="1100" spc="-5" dirty="0">
                <a:solidFill>
                  <a:srgbClr val="212121"/>
                </a:solidFill>
                <a:latin typeface="Calibri"/>
                <a:cs typeface="Calibri"/>
              </a:rPr>
              <a:t>These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are </a:t>
            </a:r>
            <a:r>
              <a:rPr sz="1100" b="1" spc="-5" dirty="0">
                <a:solidFill>
                  <a:srgbClr val="212121"/>
                </a:solidFill>
                <a:latin typeface="Calibri"/>
                <a:cs typeface="Calibri"/>
              </a:rPr>
              <a:t>predefined words </a:t>
            </a:r>
            <a:r>
              <a:rPr sz="1100" spc="-5" dirty="0">
                <a:solidFill>
                  <a:srgbClr val="212121"/>
                </a:solidFill>
                <a:latin typeface="Calibri"/>
                <a:cs typeface="Calibri"/>
              </a:rPr>
              <a:t>by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Java </a:t>
            </a:r>
            <a:r>
              <a:rPr sz="1100" spc="-2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121"/>
                </a:solidFill>
                <a:latin typeface="Calibri"/>
                <a:cs typeface="Calibri"/>
              </a:rPr>
              <a:t>so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it cannot </a:t>
            </a:r>
            <a:r>
              <a:rPr sz="1100" spc="-5" dirty="0">
                <a:solidFill>
                  <a:srgbClr val="212121"/>
                </a:solidFill>
                <a:latin typeface="Calibri"/>
                <a:cs typeface="Calibri"/>
              </a:rPr>
              <a:t>be used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as a variable or </a:t>
            </a:r>
            <a:r>
              <a:rPr sz="1100" spc="-2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object</a:t>
            </a:r>
            <a:r>
              <a:rPr sz="1100" spc="-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name.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2347" y="1540884"/>
            <a:ext cx="5734549" cy="271552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87311" y="1833372"/>
            <a:ext cx="1450975" cy="2478405"/>
            <a:chOff x="6687311" y="1833372"/>
            <a:chExt cx="1450975" cy="2478405"/>
          </a:xfrm>
        </p:grpSpPr>
        <p:sp>
          <p:nvSpPr>
            <p:cNvPr id="3" name="object 3"/>
            <p:cNvSpPr/>
            <p:nvPr/>
          </p:nvSpPr>
          <p:spPr>
            <a:xfrm>
              <a:off x="6706361" y="1852422"/>
              <a:ext cx="1391920" cy="2440305"/>
            </a:xfrm>
            <a:custGeom>
              <a:avLst/>
              <a:gdLst/>
              <a:ahLst/>
              <a:cxnLst/>
              <a:rect l="l" t="t" r="r" b="b"/>
              <a:pathLst>
                <a:path w="1391920" h="2440304">
                  <a:moveTo>
                    <a:pt x="173228" y="866013"/>
                  </a:moveTo>
                  <a:lnTo>
                    <a:pt x="877490" y="866013"/>
                  </a:lnTo>
                  <a:lnTo>
                    <a:pt x="1239139" y="866013"/>
                  </a:lnTo>
                  <a:lnTo>
                    <a:pt x="1372377" y="866013"/>
                  </a:lnTo>
                  <a:lnTo>
                    <a:pt x="1391412" y="866013"/>
                  </a:lnTo>
                  <a:lnTo>
                    <a:pt x="1391412" y="399857"/>
                  </a:lnTo>
                  <a:lnTo>
                    <a:pt x="1391412" y="160480"/>
                  </a:lnTo>
                  <a:lnTo>
                    <a:pt x="1391412" y="72288"/>
                  </a:lnTo>
                  <a:lnTo>
                    <a:pt x="1391412" y="59689"/>
                  </a:lnTo>
                  <a:lnTo>
                    <a:pt x="1386693" y="36540"/>
                  </a:lnTo>
                  <a:lnTo>
                    <a:pt x="1373854" y="17557"/>
                  </a:lnTo>
                  <a:lnTo>
                    <a:pt x="1354871" y="4718"/>
                  </a:lnTo>
                  <a:lnTo>
                    <a:pt x="1331722" y="0"/>
                  </a:lnTo>
                  <a:lnTo>
                    <a:pt x="886344" y="0"/>
                  </a:lnTo>
                  <a:lnTo>
                    <a:pt x="657637" y="0"/>
                  </a:lnTo>
                  <a:lnTo>
                    <a:pt x="573377" y="0"/>
                  </a:lnTo>
                  <a:lnTo>
                    <a:pt x="561340" y="0"/>
                  </a:lnTo>
                  <a:lnTo>
                    <a:pt x="512835" y="2056"/>
                  </a:lnTo>
                  <a:lnTo>
                    <a:pt x="465489" y="8114"/>
                  </a:lnTo>
                  <a:lnTo>
                    <a:pt x="419470" y="18007"/>
                  </a:lnTo>
                  <a:lnTo>
                    <a:pt x="374945" y="31568"/>
                  </a:lnTo>
                  <a:lnTo>
                    <a:pt x="332080" y="48629"/>
                  </a:lnTo>
                  <a:lnTo>
                    <a:pt x="291044" y="69023"/>
                  </a:lnTo>
                  <a:lnTo>
                    <a:pt x="252003" y="92584"/>
                  </a:lnTo>
                  <a:lnTo>
                    <a:pt x="215124" y="119144"/>
                  </a:lnTo>
                  <a:lnTo>
                    <a:pt x="180575" y="148536"/>
                  </a:lnTo>
                  <a:lnTo>
                    <a:pt x="148523" y="180594"/>
                  </a:lnTo>
                  <a:lnTo>
                    <a:pt x="119135" y="215149"/>
                  </a:lnTo>
                  <a:lnTo>
                    <a:pt x="92578" y="252035"/>
                  </a:lnTo>
                  <a:lnTo>
                    <a:pt x="69019" y="291085"/>
                  </a:lnTo>
                  <a:lnTo>
                    <a:pt x="48627" y="332131"/>
                  </a:lnTo>
                  <a:lnTo>
                    <a:pt x="31567" y="375007"/>
                  </a:lnTo>
                  <a:lnTo>
                    <a:pt x="18007" y="419546"/>
                  </a:lnTo>
                  <a:lnTo>
                    <a:pt x="8114" y="465580"/>
                  </a:lnTo>
                  <a:lnTo>
                    <a:pt x="2056" y="512943"/>
                  </a:lnTo>
                  <a:lnTo>
                    <a:pt x="0" y="561466"/>
                  </a:lnTo>
                  <a:lnTo>
                    <a:pt x="0" y="1612919"/>
                  </a:lnTo>
                  <a:lnTo>
                    <a:pt x="0" y="2152854"/>
                  </a:lnTo>
                  <a:lnTo>
                    <a:pt x="0" y="2351778"/>
                  </a:lnTo>
                  <a:lnTo>
                    <a:pt x="0" y="2380195"/>
                  </a:lnTo>
                  <a:lnTo>
                    <a:pt x="5177" y="2403389"/>
                  </a:lnTo>
                  <a:lnTo>
                    <a:pt x="19034" y="2422380"/>
                  </a:lnTo>
                  <a:lnTo>
                    <a:pt x="39058" y="2435211"/>
                  </a:lnTo>
                  <a:lnTo>
                    <a:pt x="62738" y="2439924"/>
                  </a:lnTo>
                  <a:lnTo>
                    <a:pt x="508041" y="2439924"/>
                  </a:lnTo>
                  <a:lnTo>
                    <a:pt x="736711" y="2439924"/>
                  </a:lnTo>
                  <a:lnTo>
                    <a:pt x="820957" y="2439924"/>
                  </a:lnTo>
                  <a:lnTo>
                    <a:pt x="832993" y="2439924"/>
                  </a:lnTo>
                  <a:lnTo>
                    <a:pt x="881060" y="2437867"/>
                  </a:lnTo>
                  <a:lnTo>
                    <a:pt x="928014" y="2431811"/>
                  </a:lnTo>
                  <a:lnTo>
                    <a:pt x="973685" y="2421925"/>
                  </a:lnTo>
                  <a:lnTo>
                    <a:pt x="1017903" y="2408380"/>
                  </a:lnTo>
                  <a:lnTo>
                    <a:pt x="1060499" y="2391344"/>
                  </a:lnTo>
                  <a:lnTo>
                    <a:pt x="1101303" y="2370988"/>
                  </a:lnTo>
                  <a:lnTo>
                    <a:pt x="1140144" y="2347481"/>
                  </a:lnTo>
                  <a:lnTo>
                    <a:pt x="1176854" y="2320995"/>
                  </a:lnTo>
                  <a:lnTo>
                    <a:pt x="1211262" y="2291697"/>
                  </a:lnTo>
                  <a:lnTo>
                    <a:pt x="1243199" y="2259759"/>
                  </a:lnTo>
                  <a:lnTo>
                    <a:pt x="1272494" y="2225350"/>
                  </a:lnTo>
                  <a:lnTo>
                    <a:pt x="1298979" y="2188639"/>
                  </a:lnTo>
                  <a:lnTo>
                    <a:pt x="1322484" y="2149798"/>
                  </a:lnTo>
                  <a:lnTo>
                    <a:pt x="1342838" y="2108995"/>
                  </a:lnTo>
                  <a:lnTo>
                    <a:pt x="1359872" y="2066400"/>
                  </a:lnTo>
                  <a:lnTo>
                    <a:pt x="1373416" y="2022184"/>
                  </a:lnTo>
                  <a:lnTo>
                    <a:pt x="1383300" y="1976516"/>
                  </a:lnTo>
                  <a:lnTo>
                    <a:pt x="1389355" y="1929567"/>
                  </a:lnTo>
                  <a:lnTo>
                    <a:pt x="1391412" y="1881504"/>
                  </a:lnTo>
                  <a:lnTo>
                    <a:pt x="1391412" y="1392882"/>
                  </a:lnTo>
                  <a:lnTo>
                    <a:pt x="1391412" y="1141968"/>
                  </a:lnTo>
                  <a:lnTo>
                    <a:pt x="1391412" y="1049526"/>
                  </a:lnTo>
                  <a:lnTo>
                    <a:pt x="1391412" y="1036319"/>
                  </a:lnTo>
                </a:path>
              </a:pathLst>
            </a:custGeom>
            <a:ln w="38100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7387" y="2846832"/>
              <a:ext cx="80771" cy="807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1235" y="2679191"/>
              <a:ext cx="80772" cy="8077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779264" y="1833372"/>
            <a:ext cx="1451610" cy="2478405"/>
            <a:chOff x="4779264" y="1833372"/>
            <a:chExt cx="1451610" cy="2478405"/>
          </a:xfrm>
        </p:grpSpPr>
        <p:sp>
          <p:nvSpPr>
            <p:cNvPr id="7" name="object 7"/>
            <p:cNvSpPr/>
            <p:nvPr/>
          </p:nvSpPr>
          <p:spPr>
            <a:xfrm>
              <a:off x="4798314" y="1852422"/>
              <a:ext cx="1388745" cy="2440305"/>
            </a:xfrm>
            <a:custGeom>
              <a:avLst/>
              <a:gdLst/>
              <a:ahLst/>
              <a:cxnLst/>
              <a:rect l="l" t="t" r="r" b="b"/>
              <a:pathLst>
                <a:path w="1388745" h="2440304">
                  <a:moveTo>
                    <a:pt x="169799" y="866013"/>
                  </a:moveTo>
                  <a:lnTo>
                    <a:pt x="874281" y="866013"/>
                  </a:lnTo>
                  <a:lnTo>
                    <a:pt x="1236043" y="866013"/>
                  </a:lnTo>
                  <a:lnTo>
                    <a:pt x="1369323" y="866013"/>
                  </a:lnTo>
                  <a:lnTo>
                    <a:pt x="1388364" y="866013"/>
                  </a:lnTo>
                  <a:lnTo>
                    <a:pt x="1388364" y="399857"/>
                  </a:lnTo>
                  <a:lnTo>
                    <a:pt x="1388364" y="160480"/>
                  </a:lnTo>
                  <a:lnTo>
                    <a:pt x="1388364" y="72288"/>
                  </a:lnTo>
                  <a:lnTo>
                    <a:pt x="1388364" y="59689"/>
                  </a:lnTo>
                  <a:lnTo>
                    <a:pt x="1383188" y="36540"/>
                  </a:lnTo>
                  <a:lnTo>
                    <a:pt x="1369345" y="17557"/>
                  </a:lnTo>
                  <a:lnTo>
                    <a:pt x="1349359" y="4718"/>
                  </a:lnTo>
                  <a:lnTo>
                    <a:pt x="1325752" y="0"/>
                  </a:lnTo>
                  <a:lnTo>
                    <a:pt x="881403" y="0"/>
                  </a:lnTo>
                  <a:lnTo>
                    <a:pt x="653224" y="0"/>
                  </a:lnTo>
                  <a:lnTo>
                    <a:pt x="569158" y="0"/>
                  </a:lnTo>
                  <a:lnTo>
                    <a:pt x="557149" y="0"/>
                  </a:lnTo>
                  <a:lnTo>
                    <a:pt x="509199" y="2056"/>
                  </a:lnTo>
                  <a:lnTo>
                    <a:pt x="462359" y="8114"/>
                  </a:lnTo>
                  <a:lnTo>
                    <a:pt x="416797" y="18007"/>
                  </a:lnTo>
                  <a:lnTo>
                    <a:pt x="372683" y="31568"/>
                  </a:lnTo>
                  <a:lnTo>
                    <a:pt x="330186" y="48629"/>
                  </a:lnTo>
                  <a:lnTo>
                    <a:pt x="289476" y="69023"/>
                  </a:lnTo>
                  <a:lnTo>
                    <a:pt x="250723" y="92584"/>
                  </a:lnTo>
                  <a:lnTo>
                    <a:pt x="214096" y="119144"/>
                  </a:lnTo>
                  <a:lnTo>
                    <a:pt x="179764" y="148536"/>
                  </a:lnTo>
                  <a:lnTo>
                    <a:pt x="147897" y="180594"/>
                  </a:lnTo>
                  <a:lnTo>
                    <a:pt x="118665" y="215149"/>
                  </a:lnTo>
                  <a:lnTo>
                    <a:pt x="92238" y="252035"/>
                  </a:lnTo>
                  <a:lnTo>
                    <a:pt x="68783" y="291085"/>
                  </a:lnTo>
                  <a:lnTo>
                    <a:pt x="48473" y="332131"/>
                  </a:lnTo>
                  <a:lnTo>
                    <a:pt x="31474" y="375007"/>
                  </a:lnTo>
                  <a:lnTo>
                    <a:pt x="17958" y="419546"/>
                  </a:lnTo>
                  <a:lnTo>
                    <a:pt x="8094" y="465580"/>
                  </a:lnTo>
                  <a:lnTo>
                    <a:pt x="2051" y="512943"/>
                  </a:lnTo>
                  <a:lnTo>
                    <a:pt x="0" y="561466"/>
                  </a:lnTo>
                  <a:lnTo>
                    <a:pt x="0" y="1612919"/>
                  </a:lnTo>
                  <a:lnTo>
                    <a:pt x="0" y="2152854"/>
                  </a:lnTo>
                  <a:lnTo>
                    <a:pt x="0" y="2351778"/>
                  </a:lnTo>
                  <a:lnTo>
                    <a:pt x="0" y="2380195"/>
                  </a:lnTo>
                  <a:lnTo>
                    <a:pt x="4699" y="2403389"/>
                  </a:lnTo>
                  <a:lnTo>
                    <a:pt x="17494" y="2422380"/>
                  </a:lnTo>
                  <a:lnTo>
                    <a:pt x="36433" y="2435211"/>
                  </a:lnTo>
                  <a:lnTo>
                    <a:pt x="59562" y="2439924"/>
                  </a:lnTo>
                  <a:lnTo>
                    <a:pt x="503985" y="2439924"/>
                  </a:lnTo>
                  <a:lnTo>
                    <a:pt x="732202" y="2439924"/>
                  </a:lnTo>
                  <a:lnTo>
                    <a:pt x="816282" y="2439924"/>
                  </a:lnTo>
                  <a:lnTo>
                    <a:pt x="828294" y="2439924"/>
                  </a:lnTo>
                  <a:lnTo>
                    <a:pt x="876266" y="2437867"/>
                  </a:lnTo>
                  <a:lnTo>
                    <a:pt x="923173" y="2431811"/>
                  </a:lnTo>
                  <a:lnTo>
                    <a:pt x="968841" y="2421925"/>
                  </a:lnTo>
                  <a:lnTo>
                    <a:pt x="1013093" y="2408380"/>
                  </a:lnTo>
                  <a:lnTo>
                    <a:pt x="1055756" y="2391344"/>
                  </a:lnTo>
                  <a:lnTo>
                    <a:pt x="1096656" y="2370988"/>
                  </a:lnTo>
                  <a:lnTo>
                    <a:pt x="1135616" y="2347481"/>
                  </a:lnTo>
                  <a:lnTo>
                    <a:pt x="1172464" y="2320995"/>
                  </a:lnTo>
                  <a:lnTo>
                    <a:pt x="1207023" y="2291697"/>
                  </a:lnTo>
                  <a:lnTo>
                    <a:pt x="1239120" y="2259759"/>
                  </a:lnTo>
                  <a:lnTo>
                    <a:pt x="1268580" y="2225350"/>
                  </a:lnTo>
                  <a:lnTo>
                    <a:pt x="1295228" y="2188639"/>
                  </a:lnTo>
                  <a:lnTo>
                    <a:pt x="1318890" y="2149798"/>
                  </a:lnTo>
                  <a:lnTo>
                    <a:pt x="1339390" y="2108995"/>
                  </a:lnTo>
                  <a:lnTo>
                    <a:pt x="1356555" y="2066400"/>
                  </a:lnTo>
                  <a:lnTo>
                    <a:pt x="1370209" y="2022184"/>
                  </a:lnTo>
                  <a:lnTo>
                    <a:pt x="1380178" y="1976516"/>
                  </a:lnTo>
                  <a:lnTo>
                    <a:pt x="1386288" y="1929567"/>
                  </a:lnTo>
                  <a:lnTo>
                    <a:pt x="1388364" y="1881504"/>
                  </a:lnTo>
                  <a:lnTo>
                    <a:pt x="1388364" y="1392882"/>
                  </a:lnTo>
                  <a:lnTo>
                    <a:pt x="1388364" y="1141968"/>
                  </a:lnTo>
                  <a:lnTo>
                    <a:pt x="1388364" y="1049526"/>
                  </a:lnTo>
                  <a:lnTo>
                    <a:pt x="1388364" y="1036319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0005" y="2842069"/>
              <a:ext cx="90297" cy="9029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2329" y="2674429"/>
              <a:ext cx="91821" cy="9029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866644" y="1833372"/>
            <a:ext cx="1451610" cy="2478405"/>
            <a:chOff x="2866644" y="1833372"/>
            <a:chExt cx="1451610" cy="2478405"/>
          </a:xfrm>
        </p:grpSpPr>
        <p:sp>
          <p:nvSpPr>
            <p:cNvPr id="11" name="object 11"/>
            <p:cNvSpPr/>
            <p:nvPr/>
          </p:nvSpPr>
          <p:spPr>
            <a:xfrm>
              <a:off x="2885694" y="1852422"/>
              <a:ext cx="1390015" cy="2440305"/>
            </a:xfrm>
            <a:custGeom>
              <a:avLst/>
              <a:gdLst/>
              <a:ahLst/>
              <a:cxnLst/>
              <a:rect l="l" t="t" r="r" b="b"/>
              <a:pathLst>
                <a:path w="1390014" h="2440304">
                  <a:moveTo>
                    <a:pt x="172974" y="866013"/>
                  </a:moveTo>
                  <a:lnTo>
                    <a:pt x="876502" y="866013"/>
                  </a:lnTo>
                  <a:lnTo>
                    <a:pt x="1237773" y="866013"/>
                  </a:lnTo>
                  <a:lnTo>
                    <a:pt x="1370873" y="866013"/>
                  </a:lnTo>
                  <a:lnTo>
                    <a:pt x="1389888" y="866013"/>
                  </a:lnTo>
                  <a:lnTo>
                    <a:pt x="1389888" y="399857"/>
                  </a:lnTo>
                  <a:lnTo>
                    <a:pt x="1389888" y="160480"/>
                  </a:lnTo>
                  <a:lnTo>
                    <a:pt x="1389888" y="72288"/>
                  </a:lnTo>
                  <a:lnTo>
                    <a:pt x="1389888" y="59689"/>
                  </a:lnTo>
                  <a:lnTo>
                    <a:pt x="1385141" y="36540"/>
                  </a:lnTo>
                  <a:lnTo>
                    <a:pt x="1372012" y="17557"/>
                  </a:lnTo>
                  <a:lnTo>
                    <a:pt x="1352169" y="4718"/>
                  </a:lnTo>
                  <a:lnTo>
                    <a:pt x="1327277" y="0"/>
                  </a:lnTo>
                  <a:lnTo>
                    <a:pt x="884102" y="0"/>
                  </a:lnTo>
                  <a:lnTo>
                    <a:pt x="656526" y="0"/>
                  </a:lnTo>
                  <a:lnTo>
                    <a:pt x="572682" y="0"/>
                  </a:lnTo>
                  <a:lnTo>
                    <a:pt x="560705" y="0"/>
                  </a:lnTo>
                  <a:lnTo>
                    <a:pt x="512259" y="2056"/>
                  </a:lnTo>
                  <a:lnTo>
                    <a:pt x="464970" y="8114"/>
                  </a:lnTo>
                  <a:lnTo>
                    <a:pt x="419006" y="18007"/>
                  </a:lnTo>
                  <a:lnTo>
                    <a:pt x="374532" y="31568"/>
                  </a:lnTo>
                  <a:lnTo>
                    <a:pt x="331717" y="48629"/>
                  </a:lnTo>
                  <a:lnTo>
                    <a:pt x="290728" y="69023"/>
                  </a:lnTo>
                  <a:lnTo>
                    <a:pt x="251731" y="92584"/>
                  </a:lnTo>
                  <a:lnTo>
                    <a:pt x="214893" y="119144"/>
                  </a:lnTo>
                  <a:lnTo>
                    <a:pt x="180382" y="148536"/>
                  </a:lnTo>
                  <a:lnTo>
                    <a:pt x="148365" y="180594"/>
                  </a:lnTo>
                  <a:lnTo>
                    <a:pt x="119009" y="215149"/>
                  </a:lnTo>
                  <a:lnTo>
                    <a:pt x="92481" y="252035"/>
                  </a:lnTo>
                  <a:lnTo>
                    <a:pt x="68947" y="291085"/>
                  </a:lnTo>
                  <a:lnTo>
                    <a:pt x="48576" y="332131"/>
                  </a:lnTo>
                  <a:lnTo>
                    <a:pt x="31534" y="375007"/>
                  </a:lnTo>
                  <a:lnTo>
                    <a:pt x="17988" y="419546"/>
                  </a:lnTo>
                  <a:lnTo>
                    <a:pt x="8106" y="465580"/>
                  </a:lnTo>
                  <a:lnTo>
                    <a:pt x="2054" y="512943"/>
                  </a:lnTo>
                  <a:lnTo>
                    <a:pt x="0" y="561466"/>
                  </a:lnTo>
                  <a:lnTo>
                    <a:pt x="0" y="1612919"/>
                  </a:lnTo>
                  <a:lnTo>
                    <a:pt x="0" y="2152854"/>
                  </a:lnTo>
                  <a:lnTo>
                    <a:pt x="0" y="2351778"/>
                  </a:lnTo>
                  <a:lnTo>
                    <a:pt x="0" y="2380195"/>
                  </a:lnTo>
                  <a:lnTo>
                    <a:pt x="4700" y="2403389"/>
                  </a:lnTo>
                  <a:lnTo>
                    <a:pt x="17510" y="2422380"/>
                  </a:lnTo>
                  <a:lnTo>
                    <a:pt x="36486" y="2435211"/>
                  </a:lnTo>
                  <a:lnTo>
                    <a:pt x="59689" y="2439924"/>
                  </a:lnTo>
                  <a:lnTo>
                    <a:pt x="504553" y="2439924"/>
                  </a:lnTo>
                  <a:lnTo>
                    <a:pt x="732996" y="2439924"/>
                  </a:lnTo>
                  <a:lnTo>
                    <a:pt x="817159" y="2439924"/>
                  </a:lnTo>
                  <a:lnTo>
                    <a:pt x="829182" y="2439924"/>
                  </a:lnTo>
                  <a:lnTo>
                    <a:pt x="877628" y="2437867"/>
                  </a:lnTo>
                  <a:lnTo>
                    <a:pt x="924917" y="2431811"/>
                  </a:lnTo>
                  <a:lnTo>
                    <a:pt x="970881" y="2421925"/>
                  </a:lnTo>
                  <a:lnTo>
                    <a:pt x="1015355" y="2408380"/>
                  </a:lnTo>
                  <a:lnTo>
                    <a:pt x="1058170" y="2391344"/>
                  </a:lnTo>
                  <a:lnTo>
                    <a:pt x="1099159" y="2370988"/>
                  </a:lnTo>
                  <a:lnTo>
                    <a:pt x="1138156" y="2347481"/>
                  </a:lnTo>
                  <a:lnTo>
                    <a:pt x="1174994" y="2320995"/>
                  </a:lnTo>
                  <a:lnTo>
                    <a:pt x="1209505" y="2291697"/>
                  </a:lnTo>
                  <a:lnTo>
                    <a:pt x="1241522" y="2259759"/>
                  </a:lnTo>
                  <a:lnTo>
                    <a:pt x="1270878" y="2225350"/>
                  </a:lnTo>
                  <a:lnTo>
                    <a:pt x="1297406" y="2188639"/>
                  </a:lnTo>
                  <a:lnTo>
                    <a:pt x="1320940" y="2149798"/>
                  </a:lnTo>
                  <a:lnTo>
                    <a:pt x="1341311" y="2108995"/>
                  </a:lnTo>
                  <a:lnTo>
                    <a:pt x="1358353" y="2066400"/>
                  </a:lnTo>
                  <a:lnTo>
                    <a:pt x="1371899" y="2022184"/>
                  </a:lnTo>
                  <a:lnTo>
                    <a:pt x="1381781" y="1976516"/>
                  </a:lnTo>
                  <a:lnTo>
                    <a:pt x="1387833" y="1929567"/>
                  </a:lnTo>
                  <a:lnTo>
                    <a:pt x="1389888" y="1881504"/>
                  </a:lnTo>
                  <a:lnTo>
                    <a:pt x="1389888" y="1392882"/>
                  </a:lnTo>
                  <a:lnTo>
                    <a:pt x="1389888" y="1141968"/>
                  </a:lnTo>
                  <a:lnTo>
                    <a:pt x="1389888" y="1049526"/>
                  </a:lnTo>
                  <a:lnTo>
                    <a:pt x="1389888" y="1036319"/>
                  </a:lnTo>
                </a:path>
              </a:pathLst>
            </a:custGeom>
            <a:ln w="38100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7385" y="2842069"/>
              <a:ext cx="90297" cy="902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9709" y="2674429"/>
              <a:ext cx="90296" cy="90296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954024" y="1833372"/>
            <a:ext cx="1456055" cy="2478405"/>
            <a:chOff x="954024" y="1833372"/>
            <a:chExt cx="1456055" cy="2478405"/>
          </a:xfrm>
        </p:grpSpPr>
        <p:sp>
          <p:nvSpPr>
            <p:cNvPr id="15" name="object 15"/>
            <p:cNvSpPr/>
            <p:nvPr/>
          </p:nvSpPr>
          <p:spPr>
            <a:xfrm>
              <a:off x="973074" y="1852422"/>
              <a:ext cx="1390015" cy="2440305"/>
            </a:xfrm>
            <a:custGeom>
              <a:avLst/>
              <a:gdLst/>
              <a:ahLst/>
              <a:cxnLst/>
              <a:rect l="l" t="t" r="r" b="b"/>
              <a:pathLst>
                <a:path w="1390014" h="2440304">
                  <a:moveTo>
                    <a:pt x="172986" y="866013"/>
                  </a:moveTo>
                  <a:lnTo>
                    <a:pt x="876507" y="866013"/>
                  </a:lnTo>
                  <a:lnTo>
                    <a:pt x="1237775" y="866013"/>
                  </a:lnTo>
                  <a:lnTo>
                    <a:pt x="1370873" y="866013"/>
                  </a:lnTo>
                  <a:lnTo>
                    <a:pt x="1389888" y="866013"/>
                  </a:lnTo>
                  <a:lnTo>
                    <a:pt x="1389888" y="399857"/>
                  </a:lnTo>
                  <a:lnTo>
                    <a:pt x="1389888" y="160480"/>
                  </a:lnTo>
                  <a:lnTo>
                    <a:pt x="1389888" y="72288"/>
                  </a:lnTo>
                  <a:lnTo>
                    <a:pt x="1389888" y="59689"/>
                  </a:lnTo>
                  <a:lnTo>
                    <a:pt x="1385187" y="36540"/>
                  </a:lnTo>
                  <a:lnTo>
                    <a:pt x="1372377" y="17557"/>
                  </a:lnTo>
                  <a:lnTo>
                    <a:pt x="1353401" y="4718"/>
                  </a:lnTo>
                  <a:lnTo>
                    <a:pt x="1330198" y="0"/>
                  </a:lnTo>
                  <a:lnTo>
                    <a:pt x="885334" y="0"/>
                  </a:lnTo>
                  <a:lnTo>
                    <a:pt x="656891" y="0"/>
                  </a:lnTo>
                  <a:lnTo>
                    <a:pt x="572728" y="0"/>
                  </a:lnTo>
                  <a:lnTo>
                    <a:pt x="560704" y="0"/>
                  </a:lnTo>
                  <a:lnTo>
                    <a:pt x="512253" y="2056"/>
                  </a:lnTo>
                  <a:lnTo>
                    <a:pt x="464961" y="8114"/>
                  </a:lnTo>
                  <a:lnTo>
                    <a:pt x="418993" y="18007"/>
                  </a:lnTo>
                  <a:lnTo>
                    <a:pt x="374517" y="31568"/>
                  </a:lnTo>
                  <a:lnTo>
                    <a:pt x="331701" y="48629"/>
                  </a:lnTo>
                  <a:lnTo>
                    <a:pt x="290711" y="69023"/>
                  </a:lnTo>
                  <a:lnTo>
                    <a:pt x="251714" y="92584"/>
                  </a:lnTo>
                  <a:lnTo>
                    <a:pt x="214877" y="119144"/>
                  </a:lnTo>
                  <a:lnTo>
                    <a:pt x="180367" y="148536"/>
                  </a:lnTo>
                  <a:lnTo>
                    <a:pt x="148352" y="180594"/>
                  </a:lnTo>
                  <a:lnTo>
                    <a:pt x="118997" y="215149"/>
                  </a:lnTo>
                  <a:lnTo>
                    <a:pt x="92471" y="252035"/>
                  </a:lnTo>
                  <a:lnTo>
                    <a:pt x="68940" y="291085"/>
                  </a:lnTo>
                  <a:lnTo>
                    <a:pt x="48570" y="332131"/>
                  </a:lnTo>
                  <a:lnTo>
                    <a:pt x="31530" y="375007"/>
                  </a:lnTo>
                  <a:lnTo>
                    <a:pt x="17986" y="419546"/>
                  </a:lnTo>
                  <a:lnTo>
                    <a:pt x="8105" y="465580"/>
                  </a:lnTo>
                  <a:lnTo>
                    <a:pt x="2054" y="512943"/>
                  </a:lnTo>
                  <a:lnTo>
                    <a:pt x="0" y="561466"/>
                  </a:lnTo>
                  <a:lnTo>
                    <a:pt x="0" y="1612919"/>
                  </a:lnTo>
                  <a:lnTo>
                    <a:pt x="0" y="2152854"/>
                  </a:lnTo>
                  <a:lnTo>
                    <a:pt x="0" y="2351778"/>
                  </a:lnTo>
                  <a:lnTo>
                    <a:pt x="0" y="2380195"/>
                  </a:lnTo>
                  <a:lnTo>
                    <a:pt x="4754" y="2403389"/>
                  </a:lnTo>
                  <a:lnTo>
                    <a:pt x="17897" y="2422380"/>
                  </a:lnTo>
                  <a:lnTo>
                    <a:pt x="37751" y="2435211"/>
                  </a:lnTo>
                  <a:lnTo>
                    <a:pt x="62636" y="2439924"/>
                  </a:lnTo>
                  <a:lnTo>
                    <a:pt x="505796" y="2439924"/>
                  </a:lnTo>
                  <a:lnTo>
                    <a:pt x="733364" y="2439924"/>
                  </a:lnTo>
                  <a:lnTo>
                    <a:pt x="817205" y="2439924"/>
                  </a:lnTo>
                  <a:lnTo>
                    <a:pt x="829182" y="2439924"/>
                  </a:lnTo>
                  <a:lnTo>
                    <a:pt x="877628" y="2437867"/>
                  </a:lnTo>
                  <a:lnTo>
                    <a:pt x="924917" y="2431811"/>
                  </a:lnTo>
                  <a:lnTo>
                    <a:pt x="970881" y="2421925"/>
                  </a:lnTo>
                  <a:lnTo>
                    <a:pt x="1015355" y="2408380"/>
                  </a:lnTo>
                  <a:lnTo>
                    <a:pt x="1058170" y="2391344"/>
                  </a:lnTo>
                  <a:lnTo>
                    <a:pt x="1099159" y="2370988"/>
                  </a:lnTo>
                  <a:lnTo>
                    <a:pt x="1138156" y="2347481"/>
                  </a:lnTo>
                  <a:lnTo>
                    <a:pt x="1174994" y="2320995"/>
                  </a:lnTo>
                  <a:lnTo>
                    <a:pt x="1209505" y="2291697"/>
                  </a:lnTo>
                  <a:lnTo>
                    <a:pt x="1241522" y="2259759"/>
                  </a:lnTo>
                  <a:lnTo>
                    <a:pt x="1270878" y="2225350"/>
                  </a:lnTo>
                  <a:lnTo>
                    <a:pt x="1297406" y="2188639"/>
                  </a:lnTo>
                  <a:lnTo>
                    <a:pt x="1320940" y="2149798"/>
                  </a:lnTo>
                  <a:lnTo>
                    <a:pt x="1341311" y="2108995"/>
                  </a:lnTo>
                  <a:lnTo>
                    <a:pt x="1358353" y="2066400"/>
                  </a:lnTo>
                  <a:lnTo>
                    <a:pt x="1371899" y="2022184"/>
                  </a:lnTo>
                  <a:lnTo>
                    <a:pt x="1381781" y="1976516"/>
                  </a:lnTo>
                  <a:lnTo>
                    <a:pt x="1387833" y="1929567"/>
                  </a:lnTo>
                  <a:lnTo>
                    <a:pt x="1389888" y="1881504"/>
                  </a:lnTo>
                  <a:lnTo>
                    <a:pt x="1389888" y="1392882"/>
                  </a:lnTo>
                  <a:lnTo>
                    <a:pt x="1389888" y="1141968"/>
                  </a:lnTo>
                  <a:lnTo>
                    <a:pt x="1389888" y="1049526"/>
                  </a:lnTo>
                  <a:lnTo>
                    <a:pt x="1389888" y="1036319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4765" y="2842069"/>
              <a:ext cx="94869" cy="9029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661" y="2674429"/>
              <a:ext cx="90297" cy="90296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210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Operators</a:t>
            </a:r>
          </a:p>
        </p:txBody>
      </p:sp>
      <p:sp>
        <p:nvSpPr>
          <p:cNvPr id="20" name="object 20"/>
          <p:cNvSpPr/>
          <p:nvPr/>
        </p:nvSpPr>
        <p:spPr>
          <a:xfrm>
            <a:off x="585977" y="1347977"/>
            <a:ext cx="3267075" cy="0"/>
          </a:xfrm>
          <a:custGeom>
            <a:avLst/>
            <a:gdLst/>
            <a:ahLst/>
            <a:cxnLst/>
            <a:rect l="l" t="t" r="r" b="b"/>
            <a:pathLst>
              <a:path w="3267075">
                <a:moveTo>
                  <a:pt x="0" y="0"/>
                </a:moveTo>
                <a:lnTo>
                  <a:pt x="3266821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44904" y="3210306"/>
            <a:ext cx="7899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marR="5080" indent="-2032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Arit</a:t>
            </a:r>
            <a:r>
              <a:rPr sz="1400" spc="-10" dirty="0">
                <a:latin typeface="Calibri"/>
                <a:cs typeface="Calibri"/>
              </a:rPr>
              <a:t>hm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tic  </a:t>
            </a:r>
            <a:r>
              <a:rPr sz="1400" spc="-10" dirty="0">
                <a:latin typeface="Calibri"/>
                <a:cs typeface="Calibri"/>
              </a:rPr>
              <a:t>Operators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68471" y="3227324"/>
            <a:ext cx="7493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287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Unary 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65216" y="3227654"/>
            <a:ext cx="7499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Relational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Op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06793" y="3227654"/>
            <a:ext cx="7493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Logical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Operators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90294" y="2088895"/>
            <a:ext cx="177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BEBEBE"/>
                </a:solidFill>
                <a:latin typeface="Bahnschrift"/>
                <a:cs typeface="Bahnschrift"/>
              </a:rPr>
              <a:t>1</a:t>
            </a:r>
            <a:endParaRPr sz="3600">
              <a:latin typeface="Bahnschrift"/>
              <a:cs typeface="Bahnschrif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68877" y="1023825"/>
            <a:ext cx="3623310" cy="52832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100" b="1" spc="-5" dirty="0">
                <a:latin typeface="Calibri"/>
                <a:cs typeface="Calibri"/>
              </a:rPr>
              <a:t>Operator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symbol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perform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operations.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100" dirty="0">
                <a:latin typeface="Calibri"/>
                <a:cs typeface="Calibri"/>
              </a:rPr>
              <a:t>There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mainly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four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categories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operators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94278" y="2088895"/>
            <a:ext cx="261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BEBEBE"/>
                </a:solidFill>
                <a:latin typeface="Bahnschrift"/>
                <a:cs typeface="Bahnschrift"/>
              </a:rPr>
              <a:t>2</a:t>
            </a:r>
            <a:endParaRPr sz="3600">
              <a:latin typeface="Bahnschrift"/>
              <a:cs typeface="Bahnschrif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96229" y="2088895"/>
            <a:ext cx="267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BEBEBE"/>
                </a:solidFill>
                <a:latin typeface="Bahnschrift"/>
                <a:cs typeface="Bahnschrift"/>
              </a:rPr>
              <a:t>3</a:t>
            </a:r>
            <a:endParaRPr sz="3600">
              <a:latin typeface="Bahnschrift"/>
              <a:cs typeface="Bahnschrif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32726" y="2103501"/>
            <a:ext cx="285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BEBEBE"/>
                </a:solidFill>
                <a:latin typeface="Bahnschrift"/>
                <a:cs typeface="Bahnschrift"/>
              </a:rPr>
              <a:t>4</a:t>
            </a:r>
            <a:endParaRPr sz="3600">
              <a:latin typeface="Bahnschrift"/>
              <a:cs typeface="Bahnschrif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28663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>
                <a:solidFill>
                  <a:srgbClr val="000000"/>
                </a:solidFill>
              </a:rPr>
              <a:t>Arithmetic  Operators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73074" y="2068829"/>
          <a:ext cx="6812280" cy="2302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3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6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57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32321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Operator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1206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Meaning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4254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Output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7655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Exa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le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(a=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6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b=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285">
                <a:tc>
                  <a:txBody>
                    <a:bodyPr/>
                    <a:lstStyle/>
                    <a:p>
                      <a:pPr marR="32194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+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59817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Adds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operands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Sum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37719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+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066">
                <a:tc>
                  <a:txBody>
                    <a:bodyPr/>
                    <a:lstStyle/>
                    <a:p>
                      <a:pPr marR="32131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-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473709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Subtracts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operands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5600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Difference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37782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104">
                <a:tc>
                  <a:txBody>
                    <a:bodyPr/>
                    <a:lstStyle/>
                    <a:p>
                      <a:pPr marR="3219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*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4584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Multiplies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operands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Product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37592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*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12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079">
                <a:tc>
                  <a:txBody>
                    <a:bodyPr/>
                    <a:lstStyle/>
                    <a:p>
                      <a:pPr marR="3219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/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5346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Divides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operands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60325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Quotient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37592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643">
                <a:tc>
                  <a:txBody>
                    <a:bodyPr/>
                    <a:lstStyle/>
                    <a:p>
                      <a:pPr marR="321945" algn="ctr">
                        <a:lnSpc>
                          <a:spcPts val="1275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%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417195">
                        <a:lnSpc>
                          <a:spcPts val="1275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Modulus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operands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546735">
                        <a:lnSpc>
                          <a:spcPts val="1275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Remainder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375920" algn="ctr">
                        <a:lnSpc>
                          <a:spcPts val="1275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%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973074" y="2068829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3074" y="4661153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275701" y="474344"/>
            <a:ext cx="662940" cy="1081405"/>
            <a:chOff x="8275701" y="474344"/>
            <a:chExt cx="662940" cy="1081405"/>
          </a:xfrm>
        </p:grpSpPr>
        <p:sp>
          <p:nvSpPr>
            <p:cNvPr id="8" name="object 8"/>
            <p:cNvSpPr/>
            <p:nvPr/>
          </p:nvSpPr>
          <p:spPr>
            <a:xfrm>
              <a:off x="8285226" y="483869"/>
              <a:ext cx="629920" cy="1062355"/>
            </a:xfrm>
            <a:custGeom>
              <a:avLst/>
              <a:gdLst/>
              <a:ahLst/>
              <a:cxnLst/>
              <a:rect l="l" t="t" r="r" b="b"/>
              <a:pathLst>
                <a:path w="629920" h="1062355">
                  <a:moveTo>
                    <a:pt x="78358" y="377063"/>
                  </a:moveTo>
                  <a:lnTo>
                    <a:pt x="396936" y="377063"/>
                  </a:lnTo>
                  <a:lnTo>
                    <a:pt x="560530" y="377063"/>
                  </a:lnTo>
                  <a:lnTo>
                    <a:pt x="620801" y="377063"/>
                  </a:lnTo>
                  <a:lnTo>
                    <a:pt x="629412" y="377063"/>
                  </a:lnTo>
                  <a:lnTo>
                    <a:pt x="629412" y="174124"/>
                  </a:lnTo>
                  <a:lnTo>
                    <a:pt x="629412" y="69913"/>
                  </a:lnTo>
                  <a:lnTo>
                    <a:pt x="629412" y="31519"/>
                  </a:lnTo>
                  <a:lnTo>
                    <a:pt x="629412" y="26034"/>
                  </a:lnTo>
                  <a:lnTo>
                    <a:pt x="627274" y="15912"/>
                  </a:lnTo>
                  <a:lnTo>
                    <a:pt x="621458" y="7635"/>
                  </a:lnTo>
                  <a:lnTo>
                    <a:pt x="612856" y="2049"/>
                  </a:lnTo>
                  <a:lnTo>
                    <a:pt x="602360" y="0"/>
                  </a:lnTo>
                  <a:lnTo>
                    <a:pt x="400891" y="0"/>
                  </a:lnTo>
                  <a:lnTo>
                    <a:pt x="297433" y="0"/>
                  </a:lnTo>
                  <a:lnTo>
                    <a:pt x="259318" y="0"/>
                  </a:lnTo>
                  <a:lnTo>
                    <a:pt x="253873" y="0"/>
                  </a:lnTo>
                  <a:lnTo>
                    <a:pt x="208172" y="3931"/>
                  </a:lnTo>
                  <a:lnTo>
                    <a:pt x="165186" y="15267"/>
                  </a:lnTo>
                  <a:lnTo>
                    <a:pt x="125626" y="33325"/>
                  </a:lnTo>
                  <a:lnTo>
                    <a:pt x="90202" y="57420"/>
                  </a:lnTo>
                  <a:lnTo>
                    <a:pt x="59624" y="86866"/>
                  </a:lnTo>
                  <a:lnTo>
                    <a:pt x="34605" y="120979"/>
                  </a:lnTo>
                  <a:lnTo>
                    <a:pt x="15853" y="159074"/>
                  </a:lnTo>
                  <a:lnTo>
                    <a:pt x="4081" y="200468"/>
                  </a:lnTo>
                  <a:lnTo>
                    <a:pt x="0" y="244475"/>
                  </a:lnTo>
                  <a:lnTo>
                    <a:pt x="0" y="702186"/>
                  </a:lnTo>
                  <a:lnTo>
                    <a:pt x="0" y="937228"/>
                  </a:lnTo>
                  <a:lnTo>
                    <a:pt x="0" y="1023822"/>
                  </a:lnTo>
                  <a:lnTo>
                    <a:pt x="0" y="1036192"/>
                  </a:lnTo>
                  <a:lnTo>
                    <a:pt x="2157" y="1046315"/>
                  </a:lnTo>
                  <a:lnTo>
                    <a:pt x="8112" y="1054592"/>
                  </a:lnTo>
                  <a:lnTo>
                    <a:pt x="17091" y="1060178"/>
                  </a:lnTo>
                  <a:lnTo>
                    <a:pt x="28321" y="1062227"/>
                  </a:lnTo>
                  <a:lnTo>
                    <a:pt x="229056" y="1062227"/>
                  </a:lnTo>
                  <a:lnTo>
                    <a:pt x="332136" y="1062227"/>
                  </a:lnTo>
                  <a:lnTo>
                    <a:pt x="370113" y="1062227"/>
                  </a:lnTo>
                  <a:lnTo>
                    <a:pt x="375539" y="1062227"/>
                  </a:lnTo>
                  <a:lnTo>
                    <a:pt x="426775" y="1057273"/>
                  </a:lnTo>
                  <a:lnTo>
                    <a:pt x="474464" y="1043070"/>
                  </a:lnTo>
                  <a:lnTo>
                    <a:pt x="517592" y="1020611"/>
                  </a:lnTo>
                  <a:lnTo>
                    <a:pt x="555148" y="990885"/>
                  </a:lnTo>
                  <a:lnTo>
                    <a:pt x="586120" y="954885"/>
                  </a:lnTo>
                  <a:lnTo>
                    <a:pt x="609496" y="913602"/>
                  </a:lnTo>
                  <a:lnTo>
                    <a:pt x="624264" y="868026"/>
                  </a:lnTo>
                  <a:lnTo>
                    <a:pt x="629412" y="819150"/>
                  </a:lnTo>
                  <a:lnTo>
                    <a:pt x="629412" y="606373"/>
                  </a:lnTo>
                  <a:lnTo>
                    <a:pt x="629412" y="497109"/>
                  </a:lnTo>
                  <a:lnTo>
                    <a:pt x="629412" y="456854"/>
                  </a:lnTo>
                  <a:lnTo>
                    <a:pt x="629412" y="451103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95588" y="934211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19050" y="0"/>
                  </a:moveTo>
                  <a:lnTo>
                    <a:pt x="11626" y="1428"/>
                  </a:lnTo>
                  <a:lnTo>
                    <a:pt x="5572" y="5334"/>
                  </a:lnTo>
                  <a:lnTo>
                    <a:pt x="1494" y="11144"/>
                  </a:lnTo>
                  <a:lnTo>
                    <a:pt x="0" y="18287"/>
                  </a:lnTo>
                  <a:lnTo>
                    <a:pt x="1494" y="25431"/>
                  </a:lnTo>
                  <a:lnTo>
                    <a:pt x="5572" y="31241"/>
                  </a:lnTo>
                  <a:lnTo>
                    <a:pt x="11626" y="35147"/>
                  </a:lnTo>
                  <a:lnTo>
                    <a:pt x="19050" y="36575"/>
                  </a:lnTo>
                  <a:lnTo>
                    <a:pt x="26473" y="35147"/>
                  </a:lnTo>
                  <a:lnTo>
                    <a:pt x="32527" y="31241"/>
                  </a:lnTo>
                  <a:lnTo>
                    <a:pt x="36605" y="25431"/>
                  </a:lnTo>
                  <a:lnTo>
                    <a:pt x="38100" y="18287"/>
                  </a:lnTo>
                  <a:lnTo>
                    <a:pt x="36605" y="11144"/>
                  </a:lnTo>
                  <a:lnTo>
                    <a:pt x="32527" y="5334"/>
                  </a:lnTo>
                  <a:lnTo>
                    <a:pt x="26473" y="142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95588" y="934211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0" y="18287"/>
                  </a:moveTo>
                  <a:lnTo>
                    <a:pt x="1494" y="11144"/>
                  </a:lnTo>
                  <a:lnTo>
                    <a:pt x="5572" y="5334"/>
                  </a:lnTo>
                  <a:lnTo>
                    <a:pt x="11626" y="1428"/>
                  </a:lnTo>
                  <a:lnTo>
                    <a:pt x="19050" y="0"/>
                  </a:lnTo>
                  <a:lnTo>
                    <a:pt x="26473" y="1428"/>
                  </a:lnTo>
                  <a:lnTo>
                    <a:pt x="32527" y="5334"/>
                  </a:lnTo>
                  <a:lnTo>
                    <a:pt x="36605" y="11144"/>
                  </a:lnTo>
                  <a:lnTo>
                    <a:pt x="38100" y="18287"/>
                  </a:lnTo>
                  <a:lnTo>
                    <a:pt x="36605" y="25431"/>
                  </a:lnTo>
                  <a:lnTo>
                    <a:pt x="32527" y="31241"/>
                  </a:lnTo>
                  <a:lnTo>
                    <a:pt x="26473" y="35147"/>
                  </a:lnTo>
                  <a:lnTo>
                    <a:pt x="19050" y="36575"/>
                  </a:lnTo>
                  <a:lnTo>
                    <a:pt x="11626" y="35147"/>
                  </a:lnTo>
                  <a:lnTo>
                    <a:pt x="5572" y="31241"/>
                  </a:lnTo>
                  <a:lnTo>
                    <a:pt x="1494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45424" y="85801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45424" y="85801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409558" y="542671"/>
            <a:ext cx="402590" cy="718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BEBE"/>
                </a:solidFill>
                <a:latin typeface="Bahnschrift"/>
                <a:cs typeface="Bahnschrift"/>
              </a:rPr>
              <a:t>1</a:t>
            </a:r>
            <a:endParaRPr sz="1800">
              <a:latin typeface="Bahnschrift"/>
              <a:cs typeface="Bahnschrift"/>
            </a:endParaRPr>
          </a:p>
          <a:p>
            <a:pPr marL="12065" marR="5080" algn="ctr">
              <a:lnSpc>
                <a:spcPct val="100000"/>
              </a:lnSpc>
              <a:spcBef>
                <a:spcPts val="1610"/>
              </a:spcBef>
            </a:pPr>
            <a:r>
              <a:rPr sz="700" spc="-5" dirty="0">
                <a:latin typeface="Calibri"/>
                <a:cs typeface="Calibri"/>
              </a:rPr>
              <a:t>A</a:t>
            </a:r>
            <a:r>
              <a:rPr sz="700" spc="-10" dirty="0">
                <a:latin typeface="Calibri"/>
                <a:cs typeface="Calibri"/>
              </a:rPr>
              <a:t>rit</a:t>
            </a:r>
            <a:r>
              <a:rPr sz="700" spc="-15" dirty="0">
                <a:latin typeface="Calibri"/>
                <a:cs typeface="Calibri"/>
              </a:rPr>
              <a:t>h</a:t>
            </a:r>
            <a:r>
              <a:rPr sz="700" spc="-10" dirty="0">
                <a:latin typeface="Calibri"/>
                <a:cs typeface="Calibri"/>
              </a:rPr>
              <a:t>m</a:t>
            </a:r>
            <a:r>
              <a:rPr sz="700" spc="-5" dirty="0">
                <a:latin typeface="Calibri"/>
                <a:cs typeface="Calibri"/>
              </a:rPr>
              <a:t>e</a:t>
            </a:r>
            <a:r>
              <a:rPr sz="700" spc="-10" dirty="0">
                <a:latin typeface="Calibri"/>
                <a:cs typeface="Calibri"/>
              </a:rPr>
              <a:t>ti</a:t>
            </a:r>
            <a:r>
              <a:rPr sz="700" spc="-5" dirty="0">
                <a:latin typeface="Calibri"/>
                <a:cs typeface="Calibri"/>
              </a:rPr>
              <a:t>c  Operators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2110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>
                <a:solidFill>
                  <a:srgbClr val="000000"/>
                </a:solidFill>
              </a:rPr>
              <a:t>Unary </a:t>
            </a:r>
            <a:r>
              <a:rPr dirty="0">
                <a:solidFill>
                  <a:srgbClr val="000000"/>
                </a:solidFill>
              </a:rPr>
              <a:t> O</a:t>
            </a:r>
            <a:r>
              <a:rPr spc="-15" dirty="0">
                <a:solidFill>
                  <a:srgbClr val="000000"/>
                </a:solidFill>
              </a:rPr>
              <a:t>p</a:t>
            </a:r>
            <a:r>
              <a:rPr dirty="0">
                <a:solidFill>
                  <a:srgbClr val="000000"/>
                </a:solidFill>
              </a:rPr>
              <a:t>erators</a:t>
            </a:r>
          </a:p>
        </p:txBody>
      </p:sp>
      <p:sp>
        <p:nvSpPr>
          <p:cNvPr id="4" name="object 4"/>
          <p:cNvSpPr/>
          <p:nvPr/>
        </p:nvSpPr>
        <p:spPr>
          <a:xfrm>
            <a:off x="973074" y="2212085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3074" y="4661153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275701" y="421005"/>
            <a:ext cx="654050" cy="1081405"/>
            <a:chOff x="8275701" y="421005"/>
            <a:chExt cx="654050" cy="1081405"/>
          </a:xfrm>
        </p:grpSpPr>
        <p:sp>
          <p:nvSpPr>
            <p:cNvPr id="7" name="object 7"/>
            <p:cNvSpPr/>
            <p:nvPr/>
          </p:nvSpPr>
          <p:spPr>
            <a:xfrm>
              <a:off x="8285226" y="430530"/>
              <a:ext cx="629920" cy="1062355"/>
            </a:xfrm>
            <a:custGeom>
              <a:avLst/>
              <a:gdLst/>
              <a:ahLst/>
              <a:cxnLst/>
              <a:rect l="l" t="t" r="r" b="b"/>
              <a:pathLst>
                <a:path w="629920" h="1062355">
                  <a:moveTo>
                    <a:pt x="78358" y="377063"/>
                  </a:moveTo>
                  <a:lnTo>
                    <a:pt x="396936" y="377063"/>
                  </a:lnTo>
                  <a:lnTo>
                    <a:pt x="560530" y="377063"/>
                  </a:lnTo>
                  <a:lnTo>
                    <a:pt x="620801" y="377063"/>
                  </a:lnTo>
                  <a:lnTo>
                    <a:pt x="629412" y="377063"/>
                  </a:lnTo>
                  <a:lnTo>
                    <a:pt x="629412" y="174124"/>
                  </a:lnTo>
                  <a:lnTo>
                    <a:pt x="629412" y="69913"/>
                  </a:lnTo>
                  <a:lnTo>
                    <a:pt x="629412" y="31519"/>
                  </a:lnTo>
                  <a:lnTo>
                    <a:pt x="629412" y="26035"/>
                  </a:lnTo>
                  <a:lnTo>
                    <a:pt x="627274" y="15912"/>
                  </a:lnTo>
                  <a:lnTo>
                    <a:pt x="621458" y="7635"/>
                  </a:lnTo>
                  <a:lnTo>
                    <a:pt x="612856" y="2049"/>
                  </a:lnTo>
                  <a:lnTo>
                    <a:pt x="602360" y="0"/>
                  </a:lnTo>
                  <a:lnTo>
                    <a:pt x="400891" y="0"/>
                  </a:lnTo>
                  <a:lnTo>
                    <a:pt x="297433" y="0"/>
                  </a:lnTo>
                  <a:lnTo>
                    <a:pt x="259318" y="0"/>
                  </a:lnTo>
                  <a:lnTo>
                    <a:pt x="253873" y="0"/>
                  </a:lnTo>
                  <a:lnTo>
                    <a:pt x="208172" y="3931"/>
                  </a:lnTo>
                  <a:lnTo>
                    <a:pt x="165186" y="15267"/>
                  </a:lnTo>
                  <a:lnTo>
                    <a:pt x="125626" y="33325"/>
                  </a:lnTo>
                  <a:lnTo>
                    <a:pt x="90202" y="57420"/>
                  </a:lnTo>
                  <a:lnTo>
                    <a:pt x="59624" y="86866"/>
                  </a:lnTo>
                  <a:lnTo>
                    <a:pt x="34605" y="120979"/>
                  </a:lnTo>
                  <a:lnTo>
                    <a:pt x="15853" y="159074"/>
                  </a:lnTo>
                  <a:lnTo>
                    <a:pt x="4081" y="200468"/>
                  </a:lnTo>
                  <a:lnTo>
                    <a:pt x="0" y="244475"/>
                  </a:lnTo>
                  <a:lnTo>
                    <a:pt x="0" y="702186"/>
                  </a:lnTo>
                  <a:lnTo>
                    <a:pt x="0" y="937228"/>
                  </a:lnTo>
                  <a:lnTo>
                    <a:pt x="0" y="1023822"/>
                  </a:lnTo>
                  <a:lnTo>
                    <a:pt x="0" y="1036193"/>
                  </a:lnTo>
                  <a:lnTo>
                    <a:pt x="2157" y="1046315"/>
                  </a:lnTo>
                  <a:lnTo>
                    <a:pt x="8112" y="1054592"/>
                  </a:lnTo>
                  <a:lnTo>
                    <a:pt x="17091" y="1060178"/>
                  </a:lnTo>
                  <a:lnTo>
                    <a:pt x="28321" y="1062228"/>
                  </a:lnTo>
                  <a:lnTo>
                    <a:pt x="229056" y="1062228"/>
                  </a:lnTo>
                  <a:lnTo>
                    <a:pt x="332136" y="1062228"/>
                  </a:lnTo>
                  <a:lnTo>
                    <a:pt x="370113" y="1062228"/>
                  </a:lnTo>
                  <a:lnTo>
                    <a:pt x="375539" y="1062228"/>
                  </a:lnTo>
                  <a:lnTo>
                    <a:pt x="426775" y="1057273"/>
                  </a:lnTo>
                  <a:lnTo>
                    <a:pt x="474464" y="1043070"/>
                  </a:lnTo>
                  <a:lnTo>
                    <a:pt x="517592" y="1020611"/>
                  </a:lnTo>
                  <a:lnTo>
                    <a:pt x="555148" y="990885"/>
                  </a:lnTo>
                  <a:lnTo>
                    <a:pt x="586120" y="954885"/>
                  </a:lnTo>
                  <a:lnTo>
                    <a:pt x="609496" y="913602"/>
                  </a:lnTo>
                  <a:lnTo>
                    <a:pt x="624264" y="868026"/>
                  </a:lnTo>
                  <a:lnTo>
                    <a:pt x="629412" y="819150"/>
                  </a:lnTo>
                  <a:lnTo>
                    <a:pt x="629412" y="606373"/>
                  </a:lnTo>
                  <a:lnTo>
                    <a:pt x="629412" y="497109"/>
                  </a:lnTo>
                  <a:lnTo>
                    <a:pt x="629412" y="456854"/>
                  </a:lnTo>
                  <a:lnTo>
                    <a:pt x="629412" y="451104"/>
                  </a:lnTo>
                </a:path>
              </a:pathLst>
            </a:custGeom>
            <a:ln w="19049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86444" y="848868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19050" y="0"/>
                  </a:moveTo>
                  <a:lnTo>
                    <a:pt x="11626" y="1428"/>
                  </a:lnTo>
                  <a:lnTo>
                    <a:pt x="5572" y="5334"/>
                  </a:lnTo>
                  <a:lnTo>
                    <a:pt x="1494" y="11144"/>
                  </a:lnTo>
                  <a:lnTo>
                    <a:pt x="0" y="18287"/>
                  </a:lnTo>
                  <a:lnTo>
                    <a:pt x="1494" y="25431"/>
                  </a:lnTo>
                  <a:lnTo>
                    <a:pt x="5572" y="31242"/>
                  </a:lnTo>
                  <a:lnTo>
                    <a:pt x="11626" y="35147"/>
                  </a:lnTo>
                  <a:lnTo>
                    <a:pt x="19050" y="36576"/>
                  </a:lnTo>
                  <a:lnTo>
                    <a:pt x="26473" y="35147"/>
                  </a:lnTo>
                  <a:lnTo>
                    <a:pt x="32527" y="31242"/>
                  </a:lnTo>
                  <a:lnTo>
                    <a:pt x="36605" y="25431"/>
                  </a:lnTo>
                  <a:lnTo>
                    <a:pt x="38100" y="18287"/>
                  </a:lnTo>
                  <a:lnTo>
                    <a:pt x="36605" y="11144"/>
                  </a:lnTo>
                  <a:lnTo>
                    <a:pt x="32527" y="5334"/>
                  </a:lnTo>
                  <a:lnTo>
                    <a:pt x="26473" y="142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86444" y="848868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0" y="18287"/>
                  </a:moveTo>
                  <a:lnTo>
                    <a:pt x="1494" y="11144"/>
                  </a:lnTo>
                  <a:lnTo>
                    <a:pt x="5572" y="5334"/>
                  </a:lnTo>
                  <a:lnTo>
                    <a:pt x="11626" y="1428"/>
                  </a:lnTo>
                  <a:lnTo>
                    <a:pt x="19050" y="0"/>
                  </a:lnTo>
                  <a:lnTo>
                    <a:pt x="26473" y="1428"/>
                  </a:lnTo>
                  <a:lnTo>
                    <a:pt x="32527" y="5334"/>
                  </a:lnTo>
                  <a:lnTo>
                    <a:pt x="36605" y="11144"/>
                  </a:lnTo>
                  <a:lnTo>
                    <a:pt x="38100" y="18287"/>
                  </a:lnTo>
                  <a:lnTo>
                    <a:pt x="36605" y="25431"/>
                  </a:lnTo>
                  <a:lnTo>
                    <a:pt x="32527" y="31242"/>
                  </a:lnTo>
                  <a:lnTo>
                    <a:pt x="26473" y="35147"/>
                  </a:lnTo>
                  <a:lnTo>
                    <a:pt x="19050" y="36576"/>
                  </a:lnTo>
                  <a:lnTo>
                    <a:pt x="11626" y="35147"/>
                  </a:lnTo>
                  <a:lnTo>
                    <a:pt x="5572" y="31242"/>
                  </a:lnTo>
                  <a:lnTo>
                    <a:pt x="1494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34756" y="787908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34756" y="787908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389746" y="1007821"/>
            <a:ext cx="441959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Calibri"/>
                <a:cs typeface="Calibri"/>
              </a:rPr>
              <a:t>Unary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Operators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87867" y="487756"/>
            <a:ext cx="144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BEBE"/>
                </a:solidFill>
                <a:latin typeface="Bahnschrift"/>
                <a:cs typeface="Bahnschrift"/>
              </a:rPr>
              <a:t>2</a:t>
            </a:r>
            <a:endParaRPr sz="1800">
              <a:latin typeface="Bahnschrift"/>
              <a:cs typeface="Bahnschrift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973074" y="2212085"/>
          <a:ext cx="6445248" cy="21090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4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6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86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106362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Operator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3492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Meaning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1155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Usage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pPr marR="106172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++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Prefix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increment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1010919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++x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pPr marR="106172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++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R="1153160" algn="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Postfix</a:t>
                      </a:r>
                      <a:r>
                        <a:rPr sz="105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Increment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100965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x++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887">
                <a:tc>
                  <a:txBody>
                    <a:bodyPr/>
                    <a:lstStyle/>
                    <a:p>
                      <a:pPr marR="106172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--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R="1163320" algn="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Prefix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decrement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1010919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--x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887">
                <a:tc>
                  <a:txBody>
                    <a:bodyPr/>
                    <a:lstStyle/>
                    <a:p>
                      <a:pPr marR="106172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--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R="113093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Postfix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Decrement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1010919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x--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12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506">
                <a:tc>
                  <a:txBody>
                    <a:bodyPr/>
                    <a:lstStyle/>
                    <a:p>
                      <a:pPr marR="1063625" algn="ctr">
                        <a:lnSpc>
                          <a:spcPts val="1215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!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R="35560" algn="ctr">
                        <a:lnSpc>
                          <a:spcPts val="1215"/>
                        </a:lnSpc>
                        <a:spcBef>
                          <a:spcPts val="56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Logical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negation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1012825" algn="ctr">
                        <a:lnSpc>
                          <a:spcPts val="1215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!x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2110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Relational  O</a:t>
            </a:r>
            <a:r>
              <a:rPr spc="-15" dirty="0">
                <a:solidFill>
                  <a:srgbClr val="000000"/>
                </a:solidFill>
              </a:rPr>
              <a:t>p</a:t>
            </a:r>
            <a:r>
              <a:rPr dirty="0">
                <a:solidFill>
                  <a:srgbClr val="000000"/>
                </a:solidFill>
              </a:rPr>
              <a:t>erators</a:t>
            </a:r>
          </a:p>
        </p:txBody>
      </p:sp>
      <p:sp>
        <p:nvSpPr>
          <p:cNvPr id="4" name="object 4"/>
          <p:cNvSpPr/>
          <p:nvPr/>
        </p:nvSpPr>
        <p:spPr>
          <a:xfrm>
            <a:off x="1116330" y="1922526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3074" y="4661153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275701" y="492633"/>
            <a:ext cx="662940" cy="1081405"/>
            <a:chOff x="8275701" y="492633"/>
            <a:chExt cx="662940" cy="1081405"/>
          </a:xfrm>
        </p:grpSpPr>
        <p:sp>
          <p:nvSpPr>
            <p:cNvPr id="7" name="object 7"/>
            <p:cNvSpPr/>
            <p:nvPr/>
          </p:nvSpPr>
          <p:spPr>
            <a:xfrm>
              <a:off x="8285226" y="502158"/>
              <a:ext cx="629920" cy="1062355"/>
            </a:xfrm>
            <a:custGeom>
              <a:avLst/>
              <a:gdLst/>
              <a:ahLst/>
              <a:cxnLst/>
              <a:rect l="l" t="t" r="r" b="b"/>
              <a:pathLst>
                <a:path w="629920" h="1062355">
                  <a:moveTo>
                    <a:pt x="78358" y="377063"/>
                  </a:moveTo>
                  <a:lnTo>
                    <a:pt x="396936" y="377063"/>
                  </a:lnTo>
                  <a:lnTo>
                    <a:pt x="560530" y="377063"/>
                  </a:lnTo>
                  <a:lnTo>
                    <a:pt x="620801" y="377063"/>
                  </a:lnTo>
                  <a:lnTo>
                    <a:pt x="629412" y="377063"/>
                  </a:lnTo>
                  <a:lnTo>
                    <a:pt x="629412" y="174124"/>
                  </a:lnTo>
                  <a:lnTo>
                    <a:pt x="629412" y="69913"/>
                  </a:lnTo>
                  <a:lnTo>
                    <a:pt x="629412" y="31519"/>
                  </a:lnTo>
                  <a:lnTo>
                    <a:pt x="629412" y="26034"/>
                  </a:lnTo>
                  <a:lnTo>
                    <a:pt x="627274" y="15912"/>
                  </a:lnTo>
                  <a:lnTo>
                    <a:pt x="621458" y="7635"/>
                  </a:lnTo>
                  <a:lnTo>
                    <a:pt x="612856" y="2049"/>
                  </a:lnTo>
                  <a:lnTo>
                    <a:pt x="602360" y="0"/>
                  </a:lnTo>
                  <a:lnTo>
                    <a:pt x="400891" y="0"/>
                  </a:lnTo>
                  <a:lnTo>
                    <a:pt x="297433" y="0"/>
                  </a:lnTo>
                  <a:lnTo>
                    <a:pt x="259318" y="0"/>
                  </a:lnTo>
                  <a:lnTo>
                    <a:pt x="253873" y="0"/>
                  </a:lnTo>
                  <a:lnTo>
                    <a:pt x="208172" y="3931"/>
                  </a:lnTo>
                  <a:lnTo>
                    <a:pt x="165186" y="15267"/>
                  </a:lnTo>
                  <a:lnTo>
                    <a:pt x="125626" y="33325"/>
                  </a:lnTo>
                  <a:lnTo>
                    <a:pt x="90202" y="57420"/>
                  </a:lnTo>
                  <a:lnTo>
                    <a:pt x="59624" y="86866"/>
                  </a:lnTo>
                  <a:lnTo>
                    <a:pt x="34605" y="120979"/>
                  </a:lnTo>
                  <a:lnTo>
                    <a:pt x="15853" y="159074"/>
                  </a:lnTo>
                  <a:lnTo>
                    <a:pt x="4081" y="200468"/>
                  </a:lnTo>
                  <a:lnTo>
                    <a:pt x="0" y="244475"/>
                  </a:lnTo>
                  <a:lnTo>
                    <a:pt x="0" y="702186"/>
                  </a:lnTo>
                  <a:lnTo>
                    <a:pt x="0" y="937228"/>
                  </a:lnTo>
                  <a:lnTo>
                    <a:pt x="0" y="1023822"/>
                  </a:lnTo>
                  <a:lnTo>
                    <a:pt x="0" y="1036192"/>
                  </a:lnTo>
                  <a:lnTo>
                    <a:pt x="2157" y="1046315"/>
                  </a:lnTo>
                  <a:lnTo>
                    <a:pt x="8112" y="1054592"/>
                  </a:lnTo>
                  <a:lnTo>
                    <a:pt x="17091" y="1060178"/>
                  </a:lnTo>
                  <a:lnTo>
                    <a:pt x="28321" y="1062227"/>
                  </a:lnTo>
                  <a:lnTo>
                    <a:pt x="229056" y="1062227"/>
                  </a:lnTo>
                  <a:lnTo>
                    <a:pt x="332136" y="1062227"/>
                  </a:lnTo>
                  <a:lnTo>
                    <a:pt x="370113" y="1062227"/>
                  </a:lnTo>
                  <a:lnTo>
                    <a:pt x="375539" y="1062227"/>
                  </a:lnTo>
                  <a:lnTo>
                    <a:pt x="426775" y="1057273"/>
                  </a:lnTo>
                  <a:lnTo>
                    <a:pt x="474464" y="1043070"/>
                  </a:lnTo>
                  <a:lnTo>
                    <a:pt x="517592" y="1020611"/>
                  </a:lnTo>
                  <a:lnTo>
                    <a:pt x="555148" y="990885"/>
                  </a:lnTo>
                  <a:lnTo>
                    <a:pt x="586120" y="954885"/>
                  </a:lnTo>
                  <a:lnTo>
                    <a:pt x="609496" y="913602"/>
                  </a:lnTo>
                  <a:lnTo>
                    <a:pt x="624264" y="868026"/>
                  </a:lnTo>
                  <a:lnTo>
                    <a:pt x="629412" y="819150"/>
                  </a:lnTo>
                  <a:lnTo>
                    <a:pt x="629412" y="606373"/>
                  </a:lnTo>
                  <a:lnTo>
                    <a:pt x="629412" y="497109"/>
                  </a:lnTo>
                  <a:lnTo>
                    <a:pt x="629412" y="456854"/>
                  </a:lnTo>
                  <a:lnTo>
                    <a:pt x="629412" y="451103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95588" y="952500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19050" y="0"/>
                  </a:moveTo>
                  <a:lnTo>
                    <a:pt x="11626" y="1428"/>
                  </a:lnTo>
                  <a:lnTo>
                    <a:pt x="5572" y="5334"/>
                  </a:lnTo>
                  <a:lnTo>
                    <a:pt x="1494" y="11144"/>
                  </a:lnTo>
                  <a:lnTo>
                    <a:pt x="0" y="18287"/>
                  </a:lnTo>
                  <a:lnTo>
                    <a:pt x="1494" y="25431"/>
                  </a:lnTo>
                  <a:lnTo>
                    <a:pt x="5572" y="31241"/>
                  </a:lnTo>
                  <a:lnTo>
                    <a:pt x="11626" y="35147"/>
                  </a:lnTo>
                  <a:lnTo>
                    <a:pt x="19050" y="36575"/>
                  </a:lnTo>
                  <a:lnTo>
                    <a:pt x="26473" y="35147"/>
                  </a:lnTo>
                  <a:lnTo>
                    <a:pt x="32527" y="31241"/>
                  </a:lnTo>
                  <a:lnTo>
                    <a:pt x="36605" y="25431"/>
                  </a:lnTo>
                  <a:lnTo>
                    <a:pt x="38100" y="18287"/>
                  </a:lnTo>
                  <a:lnTo>
                    <a:pt x="36605" y="11144"/>
                  </a:lnTo>
                  <a:lnTo>
                    <a:pt x="32527" y="5334"/>
                  </a:lnTo>
                  <a:lnTo>
                    <a:pt x="26473" y="142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95588" y="952500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0" y="18287"/>
                  </a:moveTo>
                  <a:lnTo>
                    <a:pt x="1494" y="11144"/>
                  </a:lnTo>
                  <a:lnTo>
                    <a:pt x="5572" y="5334"/>
                  </a:lnTo>
                  <a:lnTo>
                    <a:pt x="11626" y="1428"/>
                  </a:lnTo>
                  <a:lnTo>
                    <a:pt x="19050" y="0"/>
                  </a:lnTo>
                  <a:lnTo>
                    <a:pt x="26473" y="1428"/>
                  </a:lnTo>
                  <a:lnTo>
                    <a:pt x="32527" y="5334"/>
                  </a:lnTo>
                  <a:lnTo>
                    <a:pt x="36605" y="11144"/>
                  </a:lnTo>
                  <a:lnTo>
                    <a:pt x="38100" y="18287"/>
                  </a:lnTo>
                  <a:lnTo>
                    <a:pt x="36605" y="25431"/>
                  </a:lnTo>
                  <a:lnTo>
                    <a:pt x="32527" y="31241"/>
                  </a:lnTo>
                  <a:lnTo>
                    <a:pt x="26473" y="35147"/>
                  </a:lnTo>
                  <a:lnTo>
                    <a:pt x="19050" y="36575"/>
                  </a:lnTo>
                  <a:lnTo>
                    <a:pt x="11626" y="35147"/>
                  </a:lnTo>
                  <a:lnTo>
                    <a:pt x="5572" y="31241"/>
                  </a:lnTo>
                  <a:lnTo>
                    <a:pt x="1494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45424" y="87630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45424" y="87630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36305" y="560323"/>
            <a:ext cx="14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BEBE"/>
                </a:solidFill>
                <a:latin typeface="Bahnschrift"/>
                <a:cs typeface="Bahnschrift"/>
              </a:rPr>
              <a:t>3</a:t>
            </a:r>
            <a:endParaRPr sz="1800">
              <a:latin typeface="Bahnschrift"/>
              <a:cs typeface="Bahnschrif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16290" y="1083310"/>
            <a:ext cx="3879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Calibri"/>
                <a:cs typeface="Calibri"/>
              </a:rPr>
              <a:t>R</a:t>
            </a:r>
            <a:r>
              <a:rPr sz="700" spc="-5" dirty="0">
                <a:latin typeface="Calibri"/>
                <a:cs typeface="Calibri"/>
              </a:rPr>
              <a:t>e</a:t>
            </a:r>
            <a:r>
              <a:rPr sz="700" spc="-10" dirty="0">
                <a:latin typeface="Calibri"/>
                <a:cs typeface="Calibri"/>
              </a:rPr>
              <a:t>l</a:t>
            </a:r>
            <a:r>
              <a:rPr sz="700" spc="-5" dirty="0">
                <a:latin typeface="Calibri"/>
                <a:cs typeface="Calibri"/>
              </a:rPr>
              <a:t>a</a:t>
            </a:r>
            <a:r>
              <a:rPr sz="700" spc="-10" dirty="0">
                <a:latin typeface="Calibri"/>
                <a:cs typeface="Calibri"/>
              </a:rPr>
              <a:t>ti</a:t>
            </a:r>
            <a:r>
              <a:rPr sz="700" spc="-5" dirty="0">
                <a:latin typeface="Calibri"/>
                <a:cs typeface="Calibri"/>
              </a:rPr>
              <a:t>o</a:t>
            </a:r>
            <a:r>
              <a:rPr sz="700" spc="-15" dirty="0">
                <a:latin typeface="Calibri"/>
                <a:cs typeface="Calibri"/>
              </a:rPr>
              <a:t>n</a:t>
            </a:r>
            <a:r>
              <a:rPr sz="700" spc="-5" dirty="0">
                <a:latin typeface="Calibri"/>
                <a:cs typeface="Calibri"/>
              </a:rPr>
              <a:t>al  </a:t>
            </a:r>
            <a:r>
              <a:rPr sz="700" spc="-10" dirty="0">
                <a:latin typeface="Calibri"/>
                <a:cs typeface="Calibri"/>
              </a:rPr>
              <a:t>O</a:t>
            </a:r>
            <a:r>
              <a:rPr sz="700" spc="-15" dirty="0">
                <a:latin typeface="Calibri"/>
                <a:cs typeface="Calibri"/>
              </a:rPr>
              <a:t>p</a:t>
            </a:r>
            <a:r>
              <a:rPr sz="700" spc="-5" dirty="0">
                <a:latin typeface="Calibri"/>
                <a:cs typeface="Calibri"/>
              </a:rPr>
              <a:t>era</a:t>
            </a:r>
            <a:r>
              <a:rPr sz="700" spc="-10" dirty="0">
                <a:latin typeface="Calibri"/>
                <a:cs typeface="Calibri"/>
              </a:rPr>
              <a:t>t</a:t>
            </a:r>
            <a:r>
              <a:rPr sz="700" spc="-5" dirty="0">
                <a:latin typeface="Calibri"/>
                <a:cs typeface="Calibri"/>
              </a:rPr>
              <a:t>o</a:t>
            </a:r>
            <a:r>
              <a:rPr sz="700" spc="-10" dirty="0">
                <a:latin typeface="Calibri"/>
                <a:cs typeface="Calibri"/>
              </a:rPr>
              <a:t>r</a:t>
            </a:r>
            <a:r>
              <a:rPr sz="700" spc="-5" dirty="0">
                <a:latin typeface="Calibri"/>
                <a:cs typeface="Calibri"/>
              </a:rPr>
              <a:t>s</a:t>
            </a:r>
            <a:endParaRPr sz="700">
              <a:latin typeface="Calibri"/>
              <a:cs typeface="Calibri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116330" y="1922526"/>
          <a:ext cx="6782435" cy="2423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7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02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170180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Operator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54610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Meaning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18415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Usage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Example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11454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Meaning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16827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&lt;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than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&lt;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L="21209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x 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than 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16827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&gt;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than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&gt;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211454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10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than 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1701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&lt;=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than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or equal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&lt;=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L="21018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equal to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than 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438">
                <a:tc>
                  <a:txBody>
                    <a:bodyPr/>
                    <a:lstStyle/>
                    <a:p>
                      <a:pPr marR="1701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&gt;=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than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&gt;=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L="21082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 equal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10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than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4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70180" algn="ctr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==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53975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1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7780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==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10185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886">
                <a:tc>
                  <a:txBody>
                    <a:bodyPr/>
                    <a:lstStyle/>
                    <a:p>
                      <a:pPr marR="169545" algn="ctr">
                        <a:lnSpc>
                          <a:spcPts val="1150"/>
                        </a:lnSpc>
                        <a:spcBef>
                          <a:spcPts val="57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!=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ts val="115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115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!=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L="210820" algn="ctr">
                        <a:lnSpc>
                          <a:spcPts val="115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2110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>
                <a:solidFill>
                  <a:srgbClr val="000000"/>
                </a:solidFill>
              </a:rPr>
              <a:t>Logical </a:t>
            </a:r>
            <a:r>
              <a:rPr dirty="0">
                <a:solidFill>
                  <a:srgbClr val="000000"/>
                </a:solidFill>
              </a:rPr>
              <a:t> O</a:t>
            </a:r>
            <a:r>
              <a:rPr spc="-15" dirty="0">
                <a:solidFill>
                  <a:srgbClr val="000000"/>
                </a:solidFill>
              </a:rPr>
              <a:t>p</a:t>
            </a:r>
            <a:r>
              <a:rPr dirty="0">
                <a:solidFill>
                  <a:srgbClr val="000000"/>
                </a:solidFill>
              </a:rPr>
              <a:t>erators</a:t>
            </a:r>
          </a:p>
        </p:txBody>
      </p:sp>
      <p:sp>
        <p:nvSpPr>
          <p:cNvPr id="4" name="object 4"/>
          <p:cNvSpPr/>
          <p:nvPr/>
        </p:nvSpPr>
        <p:spPr>
          <a:xfrm>
            <a:off x="973074" y="2212085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3074" y="4661153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275701" y="492633"/>
            <a:ext cx="654050" cy="1081405"/>
            <a:chOff x="8275701" y="492633"/>
            <a:chExt cx="654050" cy="1081405"/>
          </a:xfrm>
        </p:grpSpPr>
        <p:sp>
          <p:nvSpPr>
            <p:cNvPr id="7" name="object 7"/>
            <p:cNvSpPr/>
            <p:nvPr/>
          </p:nvSpPr>
          <p:spPr>
            <a:xfrm>
              <a:off x="8285226" y="502158"/>
              <a:ext cx="629920" cy="1062355"/>
            </a:xfrm>
            <a:custGeom>
              <a:avLst/>
              <a:gdLst/>
              <a:ahLst/>
              <a:cxnLst/>
              <a:rect l="l" t="t" r="r" b="b"/>
              <a:pathLst>
                <a:path w="629920" h="1062355">
                  <a:moveTo>
                    <a:pt x="78358" y="377063"/>
                  </a:moveTo>
                  <a:lnTo>
                    <a:pt x="396936" y="377063"/>
                  </a:lnTo>
                  <a:lnTo>
                    <a:pt x="560530" y="377063"/>
                  </a:lnTo>
                  <a:lnTo>
                    <a:pt x="620801" y="377063"/>
                  </a:lnTo>
                  <a:lnTo>
                    <a:pt x="629412" y="377063"/>
                  </a:lnTo>
                  <a:lnTo>
                    <a:pt x="629412" y="174124"/>
                  </a:lnTo>
                  <a:lnTo>
                    <a:pt x="629412" y="69913"/>
                  </a:lnTo>
                  <a:lnTo>
                    <a:pt x="629412" y="31519"/>
                  </a:lnTo>
                  <a:lnTo>
                    <a:pt x="629412" y="26034"/>
                  </a:lnTo>
                  <a:lnTo>
                    <a:pt x="627274" y="15912"/>
                  </a:lnTo>
                  <a:lnTo>
                    <a:pt x="621458" y="7635"/>
                  </a:lnTo>
                  <a:lnTo>
                    <a:pt x="612856" y="2049"/>
                  </a:lnTo>
                  <a:lnTo>
                    <a:pt x="602360" y="0"/>
                  </a:lnTo>
                  <a:lnTo>
                    <a:pt x="400891" y="0"/>
                  </a:lnTo>
                  <a:lnTo>
                    <a:pt x="297433" y="0"/>
                  </a:lnTo>
                  <a:lnTo>
                    <a:pt x="259318" y="0"/>
                  </a:lnTo>
                  <a:lnTo>
                    <a:pt x="253873" y="0"/>
                  </a:lnTo>
                  <a:lnTo>
                    <a:pt x="208172" y="3931"/>
                  </a:lnTo>
                  <a:lnTo>
                    <a:pt x="165186" y="15267"/>
                  </a:lnTo>
                  <a:lnTo>
                    <a:pt x="125626" y="33325"/>
                  </a:lnTo>
                  <a:lnTo>
                    <a:pt x="90202" y="57420"/>
                  </a:lnTo>
                  <a:lnTo>
                    <a:pt x="59624" y="86866"/>
                  </a:lnTo>
                  <a:lnTo>
                    <a:pt x="34605" y="120979"/>
                  </a:lnTo>
                  <a:lnTo>
                    <a:pt x="15853" y="159074"/>
                  </a:lnTo>
                  <a:lnTo>
                    <a:pt x="4081" y="200468"/>
                  </a:lnTo>
                  <a:lnTo>
                    <a:pt x="0" y="244475"/>
                  </a:lnTo>
                  <a:lnTo>
                    <a:pt x="0" y="702186"/>
                  </a:lnTo>
                  <a:lnTo>
                    <a:pt x="0" y="937228"/>
                  </a:lnTo>
                  <a:lnTo>
                    <a:pt x="0" y="1023822"/>
                  </a:lnTo>
                  <a:lnTo>
                    <a:pt x="0" y="1036192"/>
                  </a:lnTo>
                  <a:lnTo>
                    <a:pt x="2157" y="1046315"/>
                  </a:lnTo>
                  <a:lnTo>
                    <a:pt x="8112" y="1054592"/>
                  </a:lnTo>
                  <a:lnTo>
                    <a:pt x="17091" y="1060178"/>
                  </a:lnTo>
                  <a:lnTo>
                    <a:pt x="28321" y="1062227"/>
                  </a:lnTo>
                  <a:lnTo>
                    <a:pt x="229056" y="1062227"/>
                  </a:lnTo>
                  <a:lnTo>
                    <a:pt x="332136" y="1062227"/>
                  </a:lnTo>
                  <a:lnTo>
                    <a:pt x="370113" y="1062227"/>
                  </a:lnTo>
                  <a:lnTo>
                    <a:pt x="375539" y="1062227"/>
                  </a:lnTo>
                  <a:lnTo>
                    <a:pt x="426775" y="1057273"/>
                  </a:lnTo>
                  <a:lnTo>
                    <a:pt x="474464" y="1043070"/>
                  </a:lnTo>
                  <a:lnTo>
                    <a:pt x="517592" y="1020611"/>
                  </a:lnTo>
                  <a:lnTo>
                    <a:pt x="555148" y="990885"/>
                  </a:lnTo>
                  <a:lnTo>
                    <a:pt x="586120" y="954885"/>
                  </a:lnTo>
                  <a:lnTo>
                    <a:pt x="609496" y="913602"/>
                  </a:lnTo>
                  <a:lnTo>
                    <a:pt x="624264" y="868026"/>
                  </a:lnTo>
                  <a:lnTo>
                    <a:pt x="629412" y="819150"/>
                  </a:lnTo>
                  <a:lnTo>
                    <a:pt x="629412" y="606373"/>
                  </a:lnTo>
                  <a:lnTo>
                    <a:pt x="629412" y="497109"/>
                  </a:lnTo>
                  <a:lnTo>
                    <a:pt x="629412" y="456854"/>
                  </a:lnTo>
                  <a:lnTo>
                    <a:pt x="629412" y="451103"/>
                  </a:lnTo>
                </a:path>
              </a:pathLst>
            </a:custGeom>
            <a:ln w="19050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86444" y="920495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19050" y="0"/>
                  </a:moveTo>
                  <a:lnTo>
                    <a:pt x="11626" y="1428"/>
                  </a:lnTo>
                  <a:lnTo>
                    <a:pt x="5572" y="5334"/>
                  </a:lnTo>
                  <a:lnTo>
                    <a:pt x="1494" y="11144"/>
                  </a:lnTo>
                  <a:lnTo>
                    <a:pt x="0" y="18287"/>
                  </a:lnTo>
                  <a:lnTo>
                    <a:pt x="1494" y="25431"/>
                  </a:lnTo>
                  <a:lnTo>
                    <a:pt x="5572" y="31241"/>
                  </a:lnTo>
                  <a:lnTo>
                    <a:pt x="11626" y="35147"/>
                  </a:lnTo>
                  <a:lnTo>
                    <a:pt x="19050" y="36575"/>
                  </a:lnTo>
                  <a:lnTo>
                    <a:pt x="26473" y="35147"/>
                  </a:lnTo>
                  <a:lnTo>
                    <a:pt x="32527" y="31241"/>
                  </a:lnTo>
                  <a:lnTo>
                    <a:pt x="36605" y="25431"/>
                  </a:lnTo>
                  <a:lnTo>
                    <a:pt x="38100" y="18287"/>
                  </a:lnTo>
                  <a:lnTo>
                    <a:pt x="36605" y="11144"/>
                  </a:lnTo>
                  <a:lnTo>
                    <a:pt x="32527" y="5334"/>
                  </a:lnTo>
                  <a:lnTo>
                    <a:pt x="26473" y="142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86444" y="920495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0" y="18287"/>
                  </a:moveTo>
                  <a:lnTo>
                    <a:pt x="1494" y="11144"/>
                  </a:lnTo>
                  <a:lnTo>
                    <a:pt x="5572" y="5334"/>
                  </a:lnTo>
                  <a:lnTo>
                    <a:pt x="11626" y="1428"/>
                  </a:lnTo>
                  <a:lnTo>
                    <a:pt x="19050" y="0"/>
                  </a:lnTo>
                  <a:lnTo>
                    <a:pt x="26473" y="1428"/>
                  </a:lnTo>
                  <a:lnTo>
                    <a:pt x="32527" y="5334"/>
                  </a:lnTo>
                  <a:lnTo>
                    <a:pt x="36605" y="11144"/>
                  </a:lnTo>
                  <a:lnTo>
                    <a:pt x="38100" y="18287"/>
                  </a:lnTo>
                  <a:lnTo>
                    <a:pt x="36605" y="25431"/>
                  </a:lnTo>
                  <a:lnTo>
                    <a:pt x="32527" y="31241"/>
                  </a:lnTo>
                  <a:lnTo>
                    <a:pt x="26473" y="35147"/>
                  </a:lnTo>
                  <a:lnTo>
                    <a:pt x="19050" y="36575"/>
                  </a:lnTo>
                  <a:lnTo>
                    <a:pt x="11626" y="35147"/>
                  </a:lnTo>
                  <a:lnTo>
                    <a:pt x="5572" y="31241"/>
                  </a:lnTo>
                  <a:lnTo>
                    <a:pt x="1494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34756" y="85953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34756" y="85953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389746" y="560323"/>
            <a:ext cx="441959" cy="652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69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BEBE"/>
                </a:solidFill>
                <a:latin typeface="Bahnschrift"/>
                <a:cs typeface="Bahnschrift"/>
              </a:rPr>
              <a:t>4</a:t>
            </a:r>
            <a:endParaRPr sz="1800">
              <a:latin typeface="Bahnschrift"/>
              <a:cs typeface="Bahnschrift"/>
            </a:endParaRPr>
          </a:p>
          <a:p>
            <a:pPr marL="12065" marR="5080" algn="ctr">
              <a:lnSpc>
                <a:spcPct val="100000"/>
              </a:lnSpc>
              <a:spcBef>
                <a:spcPts val="855"/>
              </a:spcBef>
            </a:pPr>
            <a:r>
              <a:rPr sz="800" spc="-5" dirty="0">
                <a:latin typeface="Calibri"/>
                <a:cs typeface="Calibri"/>
              </a:rPr>
              <a:t>Logical </a:t>
            </a:r>
            <a:r>
              <a:rPr sz="80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Op</a:t>
            </a:r>
            <a:r>
              <a:rPr sz="800" spc="-10" dirty="0">
                <a:latin typeface="Calibri"/>
                <a:cs typeface="Calibri"/>
              </a:rPr>
              <a:t>e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or</a:t>
            </a:r>
            <a:r>
              <a:rPr sz="800" dirty="0">
                <a:latin typeface="Calibri"/>
                <a:cs typeface="Calibri"/>
              </a:rPr>
              <a:t>s</a:t>
            </a:r>
            <a:endParaRPr sz="800">
              <a:latin typeface="Calibri"/>
              <a:cs typeface="Calibri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67130" y="2545486"/>
          <a:ext cx="7163435" cy="1625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2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2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6872">
                <a:tc>
                  <a:txBody>
                    <a:bodyPr/>
                    <a:lstStyle/>
                    <a:p>
                      <a:pPr marR="225425" algn="ctr">
                        <a:lnSpc>
                          <a:spcPts val="105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Operator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ctr">
                        <a:lnSpc>
                          <a:spcPts val="105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Meaning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2080" algn="ctr">
                        <a:lnSpc>
                          <a:spcPts val="105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Usage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1610" algn="ctr">
                        <a:lnSpc>
                          <a:spcPts val="105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Output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587">
                <a:tc>
                  <a:txBody>
                    <a:bodyPr/>
                    <a:lstStyle/>
                    <a:p>
                      <a:pPr marR="226695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!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1600" marB="0"/>
                </a:tc>
                <a:tc>
                  <a:txBody>
                    <a:bodyPr/>
                    <a:lstStyle/>
                    <a:p>
                      <a:pPr marR="7366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NOT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1600" marB="0"/>
                </a:tc>
                <a:tc>
                  <a:txBody>
                    <a:bodyPr/>
                    <a:lstStyle/>
                    <a:p>
                      <a:pPr marL="13335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!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1600" marB="0"/>
                </a:tc>
                <a:tc>
                  <a:txBody>
                    <a:bodyPr/>
                    <a:lstStyle/>
                    <a:p>
                      <a:pPr marL="18161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false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true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16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310">
                <a:tc>
                  <a:txBody>
                    <a:bodyPr/>
                    <a:lstStyle/>
                    <a:p>
                      <a:pPr marR="226695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&amp;&amp;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/>
                </a:tc>
                <a:tc>
                  <a:txBody>
                    <a:bodyPr/>
                    <a:lstStyle/>
                    <a:p>
                      <a:pPr marR="73660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AND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/>
                </a:tc>
                <a:tc>
                  <a:txBody>
                    <a:bodyPr/>
                    <a:lstStyle/>
                    <a:p>
                      <a:pPr marL="131445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&amp;&amp;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only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both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x and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true,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otherwise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false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931">
                <a:tc>
                  <a:txBody>
                    <a:bodyPr/>
                    <a:lstStyle/>
                    <a:p>
                      <a:pPr marR="226695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||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/>
                </a:tc>
                <a:tc>
                  <a:txBody>
                    <a:bodyPr/>
                    <a:lstStyle/>
                    <a:p>
                      <a:pPr marR="73025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/>
                </a:tc>
                <a:tc>
                  <a:txBody>
                    <a:bodyPr/>
                    <a:lstStyle/>
                    <a:p>
                      <a:pPr marL="133350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||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/>
                </a:tc>
                <a:tc>
                  <a:txBody>
                    <a:bodyPr/>
                    <a:lstStyle/>
                    <a:p>
                      <a:pPr marL="1140460" marR="119380" indent="-83248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even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any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true.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false </a:t>
                      </a:r>
                      <a:r>
                        <a:rPr sz="1100" spc="-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only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if both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are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false.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557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780539"/>
            <a:chOff x="0" y="0"/>
            <a:chExt cx="9144000" cy="178053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780539"/>
            </a:xfrm>
            <a:custGeom>
              <a:avLst/>
              <a:gdLst/>
              <a:ahLst/>
              <a:cxnLst/>
              <a:rect l="l" t="t" r="r" b="b"/>
              <a:pathLst>
                <a:path w="9144000" h="1780539">
                  <a:moveTo>
                    <a:pt x="9144000" y="0"/>
                  </a:moveTo>
                  <a:lnTo>
                    <a:pt x="0" y="0"/>
                  </a:lnTo>
                  <a:lnTo>
                    <a:pt x="0" y="1780032"/>
                  </a:lnTo>
                  <a:lnTo>
                    <a:pt x="9144000" y="1780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195643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/>
              <a:t>Operator  </a:t>
            </a:r>
            <a:r>
              <a:rPr dirty="0"/>
              <a:t>Example</a:t>
            </a:r>
          </a:p>
        </p:txBody>
      </p:sp>
      <p:sp>
        <p:nvSpPr>
          <p:cNvPr id="6" name="object 6"/>
          <p:cNvSpPr/>
          <p:nvPr/>
        </p:nvSpPr>
        <p:spPr>
          <a:xfrm>
            <a:off x="3853434" y="2140457"/>
            <a:ext cx="0" cy="2418080"/>
          </a:xfrm>
          <a:custGeom>
            <a:avLst/>
            <a:gdLst/>
            <a:ahLst/>
            <a:cxnLst/>
            <a:rect l="l" t="t" r="r" b="b"/>
            <a:pathLst>
              <a:path h="2418079">
                <a:moveTo>
                  <a:pt x="0" y="0"/>
                </a:moveTo>
                <a:lnTo>
                  <a:pt x="0" y="241758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6334" y="2408301"/>
            <a:ext cx="2498090" cy="1626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Let </a:t>
            </a:r>
            <a:r>
              <a:rPr sz="1400" spc="-5" dirty="0">
                <a:latin typeface="Calibri"/>
                <a:cs typeface="Calibri"/>
              </a:rPr>
              <a:t>us assume </a:t>
            </a:r>
            <a:r>
              <a:rPr sz="1400" dirty="0">
                <a:latin typeface="Calibri"/>
                <a:cs typeface="Calibri"/>
              </a:rPr>
              <a:t>4 </a:t>
            </a:r>
            <a:r>
              <a:rPr sz="1400" spc="-5" dirty="0">
                <a:latin typeface="Calibri"/>
                <a:cs typeface="Calibri"/>
              </a:rPr>
              <a:t>variables </a:t>
            </a:r>
            <a:r>
              <a:rPr sz="1400" dirty="0">
                <a:latin typeface="Calibri"/>
                <a:cs typeface="Calibri"/>
              </a:rPr>
              <a:t>with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values: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alibri"/>
                <a:cs typeface="Calibri"/>
              </a:rPr>
              <a:t>first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6;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second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8;</a:t>
            </a:r>
            <a:endParaRPr sz="1400">
              <a:latin typeface="Calibri"/>
              <a:cs typeface="Calibri"/>
            </a:endParaRPr>
          </a:p>
          <a:p>
            <a:pPr marL="12700" marR="1660525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third </a:t>
            </a:r>
            <a:r>
              <a:rPr sz="1400" dirty="0">
                <a:latin typeface="Calibri"/>
                <a:cs typeface="Calibri"/>
              </a:rPr>
              <a:t>= 11 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flag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false;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002914"/>
              </p:ext>
            </p:extLst>
          </p:nvPr>
        </p:nvGraphicFramePr>
        <p:xfrm>
          <a:off x="4133596" y="2133345"/>
          <a:ext cx="4824730" cy="2273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2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968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Expression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Value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841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(first+second)/2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third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lang="en-IN" sz="1100" dirty="0">
                          <a:latin typeface="Calibri"/>
                          <a:cs typeface="Calibri"/>
                        </a:rPr>
                        <a:t>-4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9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first++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lang="en-IN" sz="1100" dirty="0">
                          <a:latin typeface="Calibri"/>
                          <a:cs typeface="Calibri"/>
                        </a:rPr>
                        <a:t>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9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third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&gt;=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(first+second)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false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904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(second&lt;third)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&amp;&amp;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(first&gt;second)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false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929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!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flag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01210" cy="5143500"/>
            <a:chOff x="0" y="0"/>
            <a:chExt cx="460121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0955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601210" cy="5143500"/>
            </a:xfrm>
            <a:custGeom>
              <a:avLst/>
              <a:gdLst/>
              <a:ahLst/>
              <a:cxnLst/>
              <a:rect l="l" t="t" r="r" b="b"/>
              <a:pathLst>
                <a:path w="4601210" h="5143500">
                  <a:moveTo>
                    <a:pt x="460095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600956" y="5143500"/>
                  </a:lnTo>
                  <a:lnTo>
                    <a:pt x="4600956" y="0"/>
                  </a:lnTo>
                  <a:close/>
                </a:path>
              </a:pathLst>
            </a:custGeom>
            <a:solidFill>
              <a:srgbClr val="000000">
                <a:alpha val="4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39410" y="723645"/>
            <a:ext cx="134112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Priya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help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again!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9410" y="1058926"/>
            <a:ext cx="3191510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This </a:t>
            </a:r>
            <a:r>
              <a:rPr sz="1100" dirty="0">
                <a:latin typeface="Calibri"/>
                <a:cs typeface="Calibri"/>
              </a:rPr>
              <a:t>time, </a:t>
            </a:r>
            <a:r>
              <a:rPr sz="1100" spc="-5" dirty="0">
                <a:latin typeface="Calibri"/>
                <a:cs typeface="Calibri"/>
              </a:rPr>
              <a:t>she </a:t>
            </a:r>
            <a:r>
              <a:rPr sz="1100" dirty="0">
                <a:latin typeface="Calibri"/>
                <a:cs typeface="Calibri"/>
              </a:rPr>
              <a:t>has to generate invoice </a:t>
            </a:r>
            <a:r>
              <a:rPr sz="1100" spc="-5" dirty="0">
                <a:latin typeface="Calibri"/>
                <a:cs typeface="Calibri"/>
              </a:rPr>
              <a:t>for Alex </a:t>
            </a:r>
            <a:r>
              <a:rPr sz="1100" dirty="0">
                <a:latin typeface="Calibri"/>
                <a:cs typeface="Calibri"/>
              </a:rPr>
              <a:t>who has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bought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three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items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store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specific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quantities,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prices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below: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1907539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/>
              <a:t>Case </a:t>
            </a:r>
            <a:r>
              <a:rPr dirty="0"/>
              <a:t> Example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53685" y="1795907"/>
          <a:ext cx="3960495" cy="13638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0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Items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Price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Quantity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bought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Item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200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units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Item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B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80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units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77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Item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C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150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units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967985" y="3388867"/>
            <a:ext cx="36734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She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give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15%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discount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items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5" dirty="0">
                <a:latin typeface="Calibri"/>
                <a:cs typeface="Calibri"/>
              </a:rPr>
              <a:t>sale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on.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Also,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2%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service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tax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bill.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Lets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help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Priya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compute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amount.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7116" y="172059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761730" cy="5143500"/>
            <a:chOff x="0" y="0"/>
            <a:chExt cx="876173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1425702"/>
              <a:ext cx="4104640" cy="2778760"/>
            </a:xfrm>
            <a:custGeom>
              <a:avLst/>
              <a:gdLst/>
              <a:ahLst/>
              <a:cxnLst/>
              <a:rect l="l" t="t" r="r" b="b"/>
              <a:pathLst>
                <a:path w="4104640" h="2778760">
                  <a:moveTo>
                    <a:pt x="0" y="2778252"/>
                  </a:moveTo>
                  <a:lnTo>
                    <a:pt x="4104132" y="2778252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2778252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071364" y="1899259"/>
            <a:ext cx="2764790" cy="1870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6555" indent="-364490">
              <a:lnSpc>
                <a:spcPts val="1839"/>
              </a:lnSpc>
              <a:buSzPct val="181818"/>
              <a:buAutoNum type="arabicPeriod"/>
              <a:tabLst>
                <a:tab pos="376555" algn="l"/>
                <a:tab pos="3771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program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calculate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  <a:p>
            <a:pPr marL="368935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perimeter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rectangle.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Calibri"/>
              <a:cs typeface="Calibri"/>
            </a:endParaRPr>
          </a:p>
          <a:p>
            <a:pPr marL="368935" marR="64769" indent="-356870" algn="just">
              <a:lnSpc>
                <a:spcPct val="101299"/>
              </a:lnSpc>
              <a:buSzPct val="181818"/>
              <a:buAutoNum type="arabicPeriod" startAt="2"/>
              <a:tabLst>
                <a:tab pos="3771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program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evaluate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result of an arithmetic expressions </a:t>
            </a:r>
            <a:r>
              <a:rPr sz="1100" spc="-5" dirty="0">
                <a:latin typeface="Calibri"/>
                <a:cs typeface="Calibri"/>
              </a:rPr>
              <a:t>using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unary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operators.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rabicPeriod" startAt="2"/>
            </a:pPr>
            <a:endParaRPr sz="950">
              <a:latin typeface="Calibri"/>
              <a:cs typeface="Calibri"/>
            </a:endParaRPr>
          </a:p>
          <a:p>
            <a:pPr marL="376555" marR="243840" indent="-376555">
              <a:lnSpc>
                <a:spcPct val="102600"/>
              </a:lnSpc>
              <a:spcBef>
                <a:spcPts val="5"/>
              </a:spcBef>
              <a:buSzPct val="181818"/>
              <a:buAutoNum type="arabicPeriod" startAt="2"/>
              <a:tabLst>
                <a:tab pos="376555" algn="l"/>
                <a:tab pos="3771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program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print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quotient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remainder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numbers.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7" name="object 7"/>
            <p:cNvSpPr/>
            <p:nvPr/>
          </p:nvSpPr>
          <p:spPr>
            <a:xfrm>
              <a:off x="7812023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4860290" cy="5143500"/>
            </a:xfrm>
            <a:custGeom>
              <a:avLst/>
              <a:gdLst/>
              <a:ahLst/>
              <a:cxnLst/>
              <a:rect l="l" t="t" r="r" b="b"/>
              <a:pathLst>
                <a:path w="4860290" h="5143500">
                  <a:moveTo>
                    <a:pt x="486003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860036" y="5143500"/>
                  </a:lnTo>
                  <a:lnTo>
                    <a:pt x="4860036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1</a:t>
            </a:r>
            <a:endParaRPr sz="6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36696" y="1842007"/>
            <a:ext cx="1927225" cy="1296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1B50"/>
                </a:solidFill>
                <a:latin typeface="Calibri"/>
                <a:cs typeface="Calibri"/>
              </a:rPr>
              <a:t>Building</a:t>
            </a:r>
            <a:r>
              <a:rPr sz="2400" spc="-7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B50"/>
                </a:solidFill>
                <a:latin typeface="Calibri"/>
                <a:cs typeface="Calibri"/>
              </a:rPr>
              <a:t>Blocks </a:t>
            </a:r>
            <a:r>
              <a:rPr sz="2400" spc="-52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001B50"/>
                </a:solidFill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1270" algn="ctr">
              <a:lnSpc>
                <a:spcPts val="4250"/>
              </a:lnSpc>
            </a:pPr>
            <a:r>
              <a:rPr spc="-30" dirty="0">
                <a:solidFill>
                  <a:srgbClr val="001B50"/>
                </a:solidFill>
                <a:latin typeface="Calibri"/>
                <a:cs typeface="Calibri"/>
              </a:rPr>
              <a:t>Java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50894" y="3297173"/>
            <a:ext cx="1442720" cy="427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12023" y="0"/>
            <a:ext cx="1332230" cy="1152525"/>
          </a:xfrm>
          <a:custGeom>
            <a:avLst/>
            <a:gdLst/>
            <a:ahLst/>
            <a:cxnLst/>
            <a:rect l="l" t="t" r="r" b="b"/>
            <a:pathLst>
              <a:path w="1332229" h="1152525">
                <a:moveTo>
                  <a:pt x="1331975" y="0"/>
                </a:moveTo>
                <a:lnTo>
                  <a:pt x="0" y="0"/>
                </a:lnTo>
                <a:lnTo>
                  <a:pt x="1010" y="48699"/>
                </a:lnTo>
                <a:lnTo>
                  <a:pt x="4016" y="96884"/>
                </a:lnTo>
                <a:lnTo>
                  <a:pt x="8977" y="144514"/>
                </a:lnTo>
                <a:lnTo>
                  <a:pt x="15853" y="191549"/>
                </a:lnTo>
                <a:lnTo>
                  <a:pt x="24604" y="237949"/>
                </a:lnTo>
                <a:lnTo>
                  <a:pt x="35190" y="283674"/>
                </a:lnTo>
                <a:lnTo>
                  <a:pt x="47570" y="328684"/>
                </a:lnTo>
                <a:lnTo>
                  <a:pt x="61706" y="372939"/>
                </a:lnTo>
                <a:lnTo>
                  <a:pt x="77557" y="416399"/>
                </a:lnTo>
                <a:lnTo>
                  <a:pt x="95083" y="459024"/>
                </a:lnTo>
                <a:lnTo>
                  <a:pt x="114244" y="500775"/>
                </a:lnTo>
                <a:lnTo>
                  <a:pt x="134999" y="541610"/>
                </a:lnTo>
                <a:lnTo>
                  <a:pt x="157310" y="581490"/>
                </a:lnTo>
                <a:lnTo>
                  <a:pt x="181136" y="620376"/>
                </a:lnTo>
                <a:lnTo>
                  <a:pt x="206437" y="658226"/>
                </a:lnTo>
                <a:lnTo>
                  <a:pt x="233172" y="695001"/>
                </a:lnTo>
                <a:lnTo>
                  <a:pt x="261303" y="730662"/>
                </a:lnTo>
                <a:lnTo>
                  <a:pt x="290789" y="765168"/>
                </a:lnTo>
                <a:lnTo>
                  <a:pt x="321589" y="798478"/>
                </a:lnTo>
                <a:lnTo>
                  <a:pt x="353665" y="830554"/>
                </a:lnTo>
                <a:lnTo>
                  <a:pt x="386975" y="861354"/>
                </a:lnTo>
                <a:lnTo>
                  <a:pt x="421481" y="890840"/>
                </a:lnTo>
                <a:lnTo>
                  <a:pt x="457142" y="918971"/>
                </a:lnTo>
                <a:lnTo>
                  <a:pt x="493917" y="945706"/>
                </a:lnTo>
                <a:lnTo>
                  <a:pt x="531767" y="971007"/>
                </a:lnTo>
                <a:lnTo>
                  <a:pt x="570653" y="994833"/>
                </a:lnTo>
                <a:lnTo>
                  <a:pt x="610533" y="1017144"/>
                </a:lnTo>
                <a:lnTo>
                  <a:pt x="651368" y="1037899"/>
                </a:lnTo>
                <a:lnTo>
                  <a:pt x="693119" y="1057060"/>
                </a:lnTo>
                <a:lnTo>
                  <a:pt x="735744" y="1074586"/>
                </a:lnTo>
                <a:lnTo>
                  <a:pt x="779204" y="1090437"/>
                </a:lnTo>
                <a:lnTo>
                  <a:pt x="823459" y="1104573"/>
                </a:lnTo>
                <a:lnTo>
                  <a:pt x="868469" y="1116953"/>
                </a:lnTo>
                <a:lnTo>
                  <a:pt x="914194" y="1127539"/>
                </a:lnTo>
                <a:lnTo>
                  <a:pt x="960594" y="1136290"/>
                </a:lnTo>
                <a:lnTo>
                  <a:pt x="1007629" y="1143166"/>
                </a:lnTo>
                <a:lnTo>
                  <a:pt x="1055259" y="1148127"/>
                </a:lnTo>
                <a:lnTo>
                  <a:pt x="1103444" y="1151133"/>
                </a:lnTo>
                <a:lnTo>
                  <a:pt x="1152144" y="1152144"/>
                </a:lnTo>
                <a:lnTo>
                  <a:pt x="1200843" y="1151133"/>
                </a:lnTo>
                <a:lnTo>
                  <a:pt x="1249028" y="1148127"/>
                </a:lnTo>
                <a:lnTo>
                  <a:pt x="1296658" y="1143166"/>
                </a:lnTo>
                <a:lnTo>
                  <a:pt x="1331975" y="1138003"/>
                </a:lnTo>
                <a:lnTo>
                  <a:pt x="133197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8761730" cy="5143500"/>
            <a:chOff x="0" y="0"/>
            <a:chExt cx="8761730" cy="5143500"/>
          </a:xfrm>
        </p:grpSpPr>
        <p:sp>
          <p:nvSpPr>
            <p:cNvPr id="4" name="object 4"/>
            <p:cNvSpPr/>
            <p:nvPr/>
          </p:nvSpPr>
          <p:spPr>
            <a:xfrm>
              <a:off x="4644389" y="1425702"/>
              <a:ext cx="4104640" cy="2778760"/>
            </a:xfrm>
            <a:custGeom>
              <a:avLst/>
              <a:gdLst/>
              <a:ahLst/>
              <a:cxnLst/>
              <a:rect l="l" t="t" r="r" b="b"/>
              <a:pathLst>
                <a:path w="4104640" h="2778760">
                  <a:moveTo>
                    <a:pt x="0" y="2778252"/>
                  </a:moveTo>
                  <a:lnTo>
                    <a:pt x="4104132" y="2778252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2778252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947030" y="1640839"/>
            <a:ext cx="3813810" cy="2296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3535" indent="-331470">
              <a:lnSpc>
                <a:spcPts val="1145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10" dirty="0">
                <a:latin typeface="Calibri"/>
                <a:cs typeface="Calibri"/>
              </a:rPr>
              <a:t>Core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Java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65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Selenium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Tool</a:t>
            </a:r>
            <a:endParaRPr sz="1000">
              <a:latin typeface="Calibri"/>
              <a:cs typeface="Calibri"/>
            </a:endParaRPr>
          </a:p>
          <a:p>
            <a:pPr marL="343535">
              <a:lnSpc>
                <a:spcPts val="990"/>
              </a:lnSpc>
              <a:spcBef>
                <a:spcPts val="60"/>
              </a:spcBef>
            </a:pPr>
            <a:r>
              <a:rPr sz="1000" spc="-5" dirty="0">
                <a:latin typeface="Calibri"/>
                <a:cs typeface="Calibri"/>
              </a:rPr>
              <a:t>(Basic/Advanced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Concepts)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71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BDD(Behavior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Driven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Development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/ATDD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(Acceptance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Test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Driven</a:t>
            </a:r>
            <a:endParaRPr sz="1000">
              <a:latin typeface="Calibri"/>
              <a:cs typeface="Calibri"/>
            </a:endParaRPr>
          </a:p>
          <a:p>
            <a:pPr marL="343535">
              <a:lnSpc>
                <a:spcPts val="990"/>
              </a:lnSpc>
              <a:spcBef>
                <a:spcPts val="60"/>
              </a:spcBef>
            </a:pPr>
            <a:r>
              <a:rPr sz="1000" spc="-5" dirty="0">
                <a:latin typeface="Calibri"/>
                <a:cs typeface="Calibri"/>
              </a:rPr>
              <a:t>Development)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44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Cucumber/JUnit/TestNg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38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Automation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Frameworks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38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10" dirty="0">
                <a:latin typeface="Calibri"/>
                <a:cs typeface="Calibri"/>
              </a:rPr>
              <a:t>Rest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API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Automation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38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Web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Development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38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Spring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Boot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&amp;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Spring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Framework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38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Databases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38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Basics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DevOps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65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Interview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Questions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spc="-10" dirty="0">
                <a:latin typeface="Calibri"/>
                <a:cs typeface="Calibri"/>
              </a:rPr>
              <a:t> SDETs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1239">
              <a:alpha val="8784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4401" y="653288"/>
            <a:ext cx="2412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SDET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Professional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Course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723" y="1054100"/>
            <a:ext cx="2780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2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Level</a:t>
            </a:r>
            <a:r>
              <a:rPr sz="2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Curriculum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3444" y="1061974"/>
            <a:ext cx="8735695" cy="3928110"/>
            <a:chOff x="123444" y="1061974"/>
            <a:chExt cx="8735695" cy="3928110"/>
          </a:xfrm>
        </p:grpSpPr>
        <p:sp>
          <p:nvSpPr>
            <p:cNvPr id="11" name="object 11"/>
            <p:cNvSpPr/>
            <p:nvPr/>
          </p:nvSpPr>
          <p:spPr>
            <a:xfrm>
              <a:off x="123444" y="1068324"/>
              <a:ext cx="1856739" cy="0"/>
            </a:xfrm>
            <a:custGeom>
              <a:avLst/>
              <a:gdLst/>
              <a:ahLst/>
              <a:cxnLst/>
              <a:rect l="l" t="t" r="r" b="b"/>
              <a:pathLst>
                <a:path w="1856739">
                  <a:moveTo>
                    <a:pt x="0" y="0"/>
                  </a:moveTo>
                  <a:lnTo>
                    <a:pt x="1856486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4884" y="4803647"/>
              <a:ext cx="1024127" cy="185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780539"/>
            <a:chOff x="0" y="0"/>
            <a:chExt cx="9144000" cy="178053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780539"/>
            </a:xfrm>
            <a:custGeom>
              <a:avLst/>
              <a:gdLst/>
              <a:ahLst/>
              <a:cxnLst/>
              <a:rect l="l" t="t" r="r" b="b"/>
              <a:pathLst>
                <a:path w="9144000" h="1780539">
                  <a:moveTo>
                    <a:pt x="9144000" y="0"/>
                  </a:moveTo>
                  <a:lnTo>
                    <a:pt x="0" y="0"/>
                  </a:lnTo>
                  <a:lnTo>
                    <a:pt x="0" y="1780032"/>
                  </a:lnTo>
                  <a:lnTo>
                    <a:pt x="9144000" y="1780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4460" y="1969588"/>
            <a:ext cx="3538854" cy="94932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67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A class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group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</a:t>
            </a:r>
            <a:r>
              <a:rPr sz="1100" spc="-5" dirty="0">
                <a:latin typeface="Calibri"/>
                <a:cs typeface="Calibri"/>
              </a:rPr>
              <a:t> common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properties.</a:t>
            </a:r>
            <a:endParaRPr sz="11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template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blueprint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object.</a:t>
            </a:r>
            <a:endParaRPr sz="11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spc="-5" dirty="0">
                <a:latin typeface="Calibri"/>
                <a:cs typeface="Calibri"/>
              </a:rPr>
              <a:t>Syntax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6463" y="2879801"/>
            <a:ext cx="210439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333399"/>
                </a:solidFill>
                <a:latin typeface="Calibri"/>
                <a:cs typeface="Calibri"/>
              </a:rPr>
              <a:t>&lt;&lt;modifiers&gt;&gt;</a:t>
            </a:r>
            <a:r>
              <a:rPr sz="1100" b="1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333399"/>
                </a:solidFill>
                <a:latin typeface="Calibri"/>
                <a:cs typeface="Calibri"/>
              </a:rPr>
              <a:t>class</a:t>
            </a:r>
            <a:r>
              <a:rPr sz="1100" b="1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333399"/>
                </a:solidFill>
                <a:latin typeface="Calibri"/>
                <a:cs typeface="Calibri"/>
              </a:rPr>
              <a:t>&lt;&lt;class</a:t>
            </a:r>
            <a:r>
              <a:rPr sz="1100" b="1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333399"/>
                </a:solidFill>
                <a:latin typeface="Calibri"/>
                <a:cs typeface="Calibri"/>
              </a:rPr>
              <a:t>name&gt;&gt;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solidFill>
                  <a:srgbClr val="333399"/>
                </a:solidFill>
                <a:latin typeface="Calibri"/>
                <a:cs typeface="Calibri"/>
              </a:rPr>
              <a:t>{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333399"/>
                </a:solidFill>
                <a:latin typeface="Calibri"/>
                <a:cs typeface="Calibri"/>
              </a:rPr>
              <a:t>//</a:t>
            </a:r>
            <a:r>
              <a:rPr sz="1100" b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333399"/>
                </a:solidFill>
                <a:latin typeface="Calibri"/>
                <a:cs typeface="Calibri"/>
              </a:rPr>
              <a:t>fields</a:t>
            </a:r>
            <a:r>
              <a:rPr sz="1100" b="1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333399"/>
                </a:solidFill>
                <a:latin typeface="Calibri"/>
                <a:cs typeface="Calibri"/>
              </a:rPr>
              <a:t>and</a:t>
            </a:r>
            <a:r>
              <a:rPr sz="1100" b="1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333399"/>
                </a:solidFill>
                <a:latin typeface="Calibri"/>
                <a:cs typeface="Calibri"/>
              </a:rPr>
              <a:t>members</a:t>
            </a:r>
            <a:r>
              <a:rPr sz="1100" b="1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1100" b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1100" b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333399"/>
                </a:solidFill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333399"/>
                </a:solidFill>
                <a:latin typeface="Calibri"/>
                <a:cs typeface="Calibri"/>
              </a:rPr>
              <a:t>}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460" y="3718686"/>
            <a:ext cx="18141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9468" y="3886301"/>
            <a:ext cx="1038225" cy="709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 indent="-299085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▪"/>
              <a:tabLst>
                <a:tab pos="311150" algn="l"/>
                <a:tab pos="311785" algn="l"/>
              </a:tabLst>
            </a:pPr>
            <a:r>
              <a:rPr sz="1100" dirty="0">
                <a:latin typeface="Calibri"/>
                <a:cs typeface="Calibri"/>
              </a:rPr>
              <a:t>variables</a:t>
            </a:r>
            <a:endParaRPr sz="1100">
              <a:latin typeface="Calibri"/>
              <a:cs typeface="Calibri"/>
            </a:endParaRPr>
          </a:p>
          <a:p>
            <a:pPr marL="311150" indent="-299085">
              <a:lnSpc>
                <a:spcPct val="100000"/>
              </a:lnSpc>
              <a:spcBef>
                <a:spcPts val="5"/>
              </a:spcBef>
              <a:buSzPct val="145454"/>
              <a:buFont typeface="Arial MT"/>
              <a:buChar char="▪"/>
              <a:tabLst>
                <a:tab pos="311150" algn="l"/>
                <a:tab pos="311785" algn="l"/>
              </a:tabLst>
            </a:pPr>
            <a:r>
              <a:rPr sz="1100" dirty="0">
                <a:latin typeface="Calibri"/>
                <a:cs typeface="Calibri"/>
              </a:rPr>
              <a:t>methods</a:t>
            </a:r>
            <a:endParaRPr sz="1100">
              <a:latin typeface="Calibri"/>
              <a:cs typeface="Calibri"/>
            </a:endParaRPr>
          </a:p>
          <a:p>
            <a:pPr marL="311150" indent="-299085">
              <a:lnSpc>
                <a:spcPct val="100000"/>
              </a:lnSpc>
              <a:buSzPct val="145454"/>
              <a:buFont typeface="Arial MT"/>
              <a:buChar char="▪"/>
              <a:tabLst>
                <a:tab pos="311150" algn="l"/>
                <a:tab pos="311785" algn="l"/>
              </a:tabLst>
            </a:pPr>
            <a:r>
              <a:rPr sz="1100" spc="-5" dirty="0">
                <a:latin typeface="Calibri"/>
                <a:cs typeface="Calibri"/>
              </a:rPr>
              <a:t>constructors</a:t>
            </a:r>
            <a:endParaRPr sz="1100">
              <a:latin typeface="Calibri"/>
              <a:cs typeface="Calibri"/>
            </a:endParaRPr>
          </a:p>
          <a:p>
            <a:pPr marL="311150" indent="-299085">
              <a:lnSpc>
                <a:spcPct val="100000"/>
              </a:lnSpc>
              <a:buSzPct val="145454"/>
              <a:buFont typeface="Arial MT"/>
              <a:buChar char="▪"/>
              <a:tabLst>
                <a:tab pos="311150" algn="l"/>
                <a:tab pos="311785" algn="l"/>
              </a:tabLst>
            </a:pPr>
            <a:r>
              <a:rPr sz="1100" dirty="0">
                <a:latin typeface="Calibri"/>
                <a:cs typeface="Calibri"/>
              </a:rPr>
              <a:t>blocks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10641" y="539877"/>
            <a:ext cx="1753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Classes</a:t>
            </a:r>
          </a:p>
        </p:txBody>
      </p:sp>
      <p:sp>
        <p:nvSpPr>
          <p:cNvPr id="10" name="object 10"/>
          <p:cNvSpPr/>
          <p:nvPr/>
        </p:nvSpPr>
        <p:spPr>
          <a:xfrm>
            <a:off x="4068317" y="2132838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5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07484" y="2119731"/>
            <a:ext cx="1031240" cy="8483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100" b="1" dirty="0">
                <a:solidFill>
                  <a:srgbClr val="006699"/>
                </a:solidFill>
                <a:latin typeface="Calibri"/>
                <a:cs typeface="Calibri"/>
              </a:rPr>
              <a:t>class</a:t>
            </a:r>
            <a:r>
              <a:rPr sz="1100" b="1" spc="-5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dirty="0">
                <a:latin typeface="Calibri"/>
                <a:cs typeface="Calibri"/>
              </a:rPr>
              <a:t>{</a:t>
            </a:r>
            <a:endParaRPr sz="1100">
              <a:latin typeface="Calibri"/>
              <a:cs typeface="Calibri"/>
            </a:endParaRPr>
          </a:p>
          <a:p>
            <a:pPr marL="44450">
              <a:lnSpc>
                <a:spcPct val="100000"/>
              </a:lnSpc>
              <a:spcBef>
                <a:spcPts val="300"/>
              </a:spcBef>
            </a:pP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int</a:t>
            </a:r>
            <a:r>
              <a:rPr sz="1100" b="1" spc="-3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data=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50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44450">
              <a:lnSpc>
                <a:spcPct val="100000"/>
              </a:lnSpc>
              <a:spcBef>
                <a:spcPts val="300"/>
              </a:spcBef>
            </a:pPr>
            <a:r>
              <a:rPr sz="1100" b="1" dirty="0">
                <a:solidFill>
                  <a:srgbClr val="006699"/>
                </a:solidFill>
                <a:latin typeface="Calibri"/>
                <a:cs typeface="Calibri"/>
              </a:rPr>
              <a:t>static</a:t>
            </a:r>
            <a:r>
              <a:rPr sz="1100" b="1" spc="-3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int</a:t>
            </a:r>
            <a:r>
              <a:rPr sz="1100" b="1" spc="-2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m=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100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00776" y="2531211"/>
            <a:ext cx="1101090" cy="4368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400"/>
              </a:spcBef>
            </a:pP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//i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nsta</a:t>
            </a:r>
            <a:r>
              <a:rPr sz="1100" spc="-15" dirty="0">
                <a:solidFill>
                  <a:srgbClr val="008200"/>
                </a:solidFill>
                <a:latin typeface="Calibri"/>
                <a:cs typeface="Calibri"/>
              </a:rPr>
              <a:t>n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ce</a:t>
            </a:r>
            <a:r>
              <a:rPr sz="1100" spc="-30" dirty="0">
                <a:solidFill>
                  <a:srgbClr val="0082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var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i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a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b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le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//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sta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tic</a:t>
            </a:r>
            <a:r>
              <a:rPr sz="1100" spc="-45" dirty="0">
                <a:solidFill>
                  <a:srgbClr val="0082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var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i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a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b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39488" y="2942111"/>
            <a:ext cx="2089150" cy="4381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public</a:t>
            </a:r>
            <a:r>
              <a:rPr sz="1100" b="1" spc="-1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006699"/>
                </a:solidFill>
                <a:latin typeface="Calibri"/>
                <a:cs typeface="Calibri"/>
              </a:rPr>
              <a:t>static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006699"/>
                </a:solidFill>
                <a:latin typeface="Calibri"/>
                <a:cs typeface="Calibri"/>
              </a:rPr>
              <a:t>void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main(String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args[])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100" dirty="0">
                <a:latin typeface="Calibri"/>
                <a:cs typeface="Calibri"/>
              </a:rPr>
              <a:t>{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07484" y="3354425"/>
            <a:ext cx="2265680" cy="64262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400"/>
              </a:spcBef>
              <a:tabLst>
                <a:tab pos="1396365" algn="l"/>
              </a:tabLst>
            </a:pPr>
            <a:r>
              <a:rPr sz="1100" b="1" dirty="0">
                <a:solidFill>
                  <a:srgbClr val="006699"/>
                </a:solidFill>
                <a:latin typeface="Calibri"/>
                <a:cs typeface="Calibri"/>
              </a:rPr>
              <a:t>i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n</a:t>
            </a:r>
            <a:r>
              <a:rPr sz="1100" b="1" dirty="0">
                <a:solidFill>
                  <a:srgbClr val="006699"/>
                </a:solidFill>
                <a:latin typeface="Calibri"/>
                <a:cs typeface="Calibri"/>
              </a:rPr>
              <a:t>t</a:t>
            </a:r>
            <a:r>
              <a:rPr sz="1100" b="1" spc="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90</a:t>
            </a:r>
            <a:r>
              <a:rPr sz="1100" dirty="0">
                <a:latin typeface="Calibri"/>
                <a:cs typeface="Calibri"/>
              </a:rPr>
              <a:t>;	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//local</a:t>
            </a:r>
            <a:r>
              <a:rPr sz="1100" spc="-35" dirty="0">
                <a:solidFill>
                  <a:srgbClr val="0082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var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i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a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b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le</a:t>
            </a:r>
            <a:endParaRPr sz="1100">
              <a:latin typeface="Calibri"/>
              <a:cs typeface="Calibri"/>
            </a:endParaRPr>
          </a:p>
          <a:p>
            <a:pPr marL="44450">
              <a:lnSpc>
                <a:spcPct val="100000"/>
              </a:lnSpc>
              <a:spcBef>
                <a:spcPts val="300"/>
              </a:spcBef>
            </a:pPr>
            <a:r>
              <a:rPr sz="1100" dirty="0">
                <a:latin typeface="Calibri"/>
                <a:cs typeface="Calibri"/>
              </a:rPr>
              <a:t>}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dirty="0">
                <a:latin typeface="Calibri"/>
                <a:cs typeface="Calibri"/>
              </a:rPr>
              <a:t>}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//end</a:t>
            </a:r>
            <a:r>
              <a:rPr sz="1100" spc="-45" dirty="0">
                <a:solidFill>
                  <a:srgbClr val="0082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of</a:t>
            </a:r>
            <a:r>
              <a:rPr sz="1100" spc="-25" dirty="0">
                <a:solidFill>
                  <a:srgbClr val="0082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17011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Ob</a:t>
            </a:r>
            <a:r>
              <a:rPr spc="-15" dirty="0">
                <a:solidFill>
                  <a:srgbClr val="000000"/>
                </a:solidFill>
              </a:rPr>
              <a:t>j</a:t>
            </a:r>
            <a:r>
              <a:rPr spc="-5" dirty="0">
                <a:solidFill>
                  <a:srgbClr val="000000"/>
                </a:solidFill>
              </a:rPr>
              <a:t>ects</a:t>
            </a:r>
          </a:p>
        </p:txBody>
      </p:sp>
      <p:sp>
        <p:nvSpPr>
          <p:cNvPr id="4" name="object 4"/>
          <p:cNvSpPr/>
          <p:nvPr/>
        </p:nvSpPr>
        <p:spPr>
          <a:xfrm>
            <a:off x="3996690" y="1709166"/>
            <a:ext cx="0" cy="2664460"/>
          </a:xfrm>
          <a:custGeom>
            <a:avLst/>
            <a:gdLst/>
            <a:ahLst/>
            <a:cxnLst/>
            <a:rect l="l" t="t" r="r" b="b"/>
            <a:pathLst>
              <a:path h="2664460">
                <a:moveTo>
                  <a:pt x="0" y="0"/>
                </a:moveTo>
                <a:lnTo>
                  <a:pt x="0" y="266429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6148" y="1659532"/>
            <a:ext cx="2944495" cy="24587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675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Everything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object.</a:t>
            </a:r>
            <a:endParaRPr sz="11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spc="-5" dirty="0">
                <a:latin typeface="Calibri"/>
                <a:cs typeface="Calibri"/>
              </a:rPr>
              <a:t>Instance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class.</a:t>
            </a:r>
            <a:endParaRPr sz="11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Containers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state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behavior.</a:t>
            </a:r>
            <a:endParaRPr sz="11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Actors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application.</a:t>
            </a:r>
            <a:endParaRPr sz="11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Models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real-world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entities.</a:t>
            </a:r>
            <a:endParaRPr sz="11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In</a:t>
            </a:r>
            <a:r>
              <a:rPr sz="1100" spc="-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Java,</a:t>
            </a:r>
            <a:r>
              <a:rPr sz="11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an</a:t>
            </a:r>
            <a:r>
              <a:rPr sz="1100" spc="-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object</a:t>
            </a:r>
            <a:r>
              <a:rPr sz="1100" spc="-3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is</a:t>
            </a:r>
            <a:r>
              <a:rPr sz="11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created</a:t>
            </a:r>
            <a:r>
              <a:rPr sz="1100" spc="-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333333"/>
                </a:solidFill>
                <a:latin typeface="Calibri"/>
                <a:cs typeface="Calibri"/>
              </a:rPr>
              <a:t>using</a:t>
            </a:r>
            <a:r>
              <a:rPr sz="1100" spc="-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keyword </a:t>
            </a:r>
            <a:r>
              <a:rPr sz="1100" spc="-229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"new".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▪"/>
            </a:pPr>
            <a:endParaRPr sz="10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Examples:</a:t>
            </a:r>
            <a:r>
              <a:rPr sz="11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Employee,</a:t>
            </a:r>
            <a:r>
              <a:rPr sz="1100" spc="-6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Product,</a:t>
            </a:r>
            <a:r>
              <a:rPr sz="11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Animal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27976" y="2351532"/>
            <a:ext cx="1411605" cy="1096010"/>
          </a:xfrm>
          <a:custGeom>
            <a:avLst/>
            <a:gdLst/>
            <a:ahLst/>
            <a:cxnLst/>
            <a:rect l="l" t="t" r="r" b="b"/>
            <a:pathLst>
              <a:path w="1411604" h="1096010">
                <a:moveTo>
                  <a:pt x="589026" y="75056"/>
                </a:moveTo>
                <a:lnTo>
                  <a:pt x="630630" y="52828"/>
                </a:lnTo>
                <a:lnTo>
                  <a:pt x="674210" y="34261"/>
                </a:lnTo>
                <a:lnTo>
                  <a:pt x="719645" y="19526"/>
                </a:lnTo>
                <a:lnTo>
                  <a:pt x="766816" y="8791"/>
                </a:lnTo>
                <a:lnTo>
                  <a:pt x="815603" y="2226"/>
                </a:lnTo>
                <a:lnTo>
                  <a:pt x="865885" y="0"/>
                </a:lnTo>
                <a:lnTo>
                  <a:pt x="913020" y="2015"/>
                </a:lnTo>
                <a:lnTo>
                  <a:pt x="959026" y="7951"/>
                </a:lnTo>
                <a:lnTo>
                  <a:pt x="1003740" y="17642"/>
                </a:lnTo>
                <a:lnTo>
                  <a:pt x="1047002" y="30921"/>
                </a:lnTo>
                <a:lnTo>
                  <a:pt x="1088647" y="47623"/>
                </a:lnTo>
                <a:lnTo>
                  <a:pt x="1128515" y="67582"/>
                </a:lnTo>
                <a:lnTo>
                  <a:pt x="1166443" y="90631"/>
                </a:lnTo>
                <a:lnTo>
                  <a:pt x="1202269" y="116605"/>
                </a:lnTo>
                <a:lnTo>
                  <a:pt x="1235831" y="145337"/>
                </a:lnTo>
                <a:lnTo>
                  <a:pt x="1266966" y="176663"/>
                </a:lnTo>
                <a:lnTo>
                  <a:pt x="1295512" y="210415"/>
                </a:lnTo>
                <a:lnTo>
                  <a:pt x="1321307" y="246428"/>
                </a:lnTo>
                <a:lnTo>
                  <a:pt x="1344189" y="284535"/>
                </a:lnTo>
                <a:lnTo>
                  <a:pt x="1363996" y="324572"/>
                </a:lnTo>
                <a:lnTo>
                  <a:pt x="1380565" y="366371"/>
                </a:lnTo>
                <a:lnTo>
                  <a:pt x="1393735" y="409767"/>
                </a:lnTo>
                <a:lnTo>
                  <a:pt x="1403343" y="454594"/>
                </a:lnTo>
                <a:lnTo>
                  <a:pt x="1409226" y="500686"/>
                </a:lnTo>
                <a:lnTo>
                  <a:pt x="1411224" y="547878"/>
                </a:lnTo>
                <a:lnTo>
                  <a:pt x="1409226" y="595069"/>
                </a:lnTo>
                <a:lnTo>
                  <a:pt x="1403343" y="641161"/>
                </a:lnTo>
                <a:lnTo>
                  <a:pt x="1393735" y="685988"/>
                </a:lnTo>
                <a:lnTo>
                  <a:pt x="1380565" y="729384"/>
                </a:lnTo>
                <a:lnTo>
                  <a:pt x="1363996" y="771183"/>
                </a:lnTo>
                <a:lnTo>
                  <a:pt x="1344189" y="811220"/>
                </a:lnTo>
                <a:lnTo>
                  <a:pt x="1321307" y="849327"/>
                </a:lnTo>
                <a:lnTo>
                  <a:pt x="1295512" y="885340"/>
                </a:lnTo>
                <a:lnTo>
                  <a:pt x="1266966" y="919092"/>
                </a:lnTo>
                <a:lnTo>
                  <a:pt x="1235831" y="950418"/>
                </a:lnTo>
                <a:lnTo>
                  <a:pt x="1202269" y="979150"/>
                </a:lnTo>
                <a:lnTo>
                  <a:pt x="1166443" y="1005124"/>
                </a:lnTo>
                <a:lnTo>
                  <a:pt x="1128515" y="1028173"/>
                </a:lnTo>
                <a:lnTo>
                  <a:pt x="1088647" y="1048132"/>
                </a:lnTo>
                <a:lnTo>
                  <a:pt x="1047002" y="1064834"/>
                </a:lnTo>
                <a:lnTo>
                  <a:pt x="1003740" y="1078113"/>
                </a:lnTo>
                <a:lnTo>
                  <a:pt x="959026" y="1087804"/>
                </a:lnTo>
                <a:lnTo>
                  <a:pt x="913020" y="1093740"/>
                </a:lnTo>
                <a:lnTo>
                  <a:pt x="865885" y="1095756"/>
                </a:lnTo>
                <a:lnTo>
                  <a:pt x="812025" y="1093123"/>
                </a:lnTo>
                <a:lnTo>
                  <a:pt x="759517" y="1085391"/>
                </a:lnTo>
                <a:lnTo>
                  <a:pt x="708688" y="1072812"/>
                </a:lnTo>
                <a:lnTo>
                  <a:pt x="659866" y="1055637"/>
                </a:lnTo>
                <a:lnTo>
                  <a:pt x="613376" y="1034116"/>
                </a:lnTo>
                <a:lnTo>
                  <a:pt x="569545" y="1008501"/>
                </a:lnTo>
                <a:lnTo>
                  <a:pt x="528701" y="979043"/>
                </a:lnTo>
                <a:lnTo>
                  <a:pt x="487234" y="1002590"/>
                </a:lnTo>
                <a:lnTo>
                  <a:pt x="440264" y="1020725"/>
                </a:lnTo>
                <a:lnTo>
                  <a:pt x="387801" y="1033550"/>
                </a:lnTo>
                <a:lnTo>
                  <a:pt x="329857" y="1041169"/>
                </a:lnTo>
                <a:lnTo>
                  <a:pt x="266446" y="1043686"/>
                </a:lnTo>
                <a:lnTo>
                  <a:pt x="207743" y="1041688"/>
                </a:lnTo>
                <a:lnTo>
                  <a:pt x="151644" y="1035692"/>
                </a:lnTo>
                <a:lnTo>
                  <a:pt x="98251" y="1025690"/>
                </a:lnTo>
                <a:lnTo>
                  <a:pt x="47668" y="1011677"/>
                </a:lnTo>
                <a:lnTo>
                  <a:pt x="0" y="993648"/>
                </a:lnTo>
                <a:lnTo>
                  <a:pt x="0" y="898493"/>
                </a:lnTo>
                <a:lnTo>
                  <a:pt x="0" y="849630"/>
                </a:lnTo>
                <a:lnTo>
                  <a:pt x="0" y="831627"/>
                </a:lnTo>
                <a:lnTo>
                  <a:pt x="0" y="829056"/>
                </a:lnTo>
                <a:lnTo>
                  <a:pt x="27338" y="842367"/>
                </a:lnTo>
                <a:lnTo>
                  <a:pt x="86635" y="864274"/>
                </a:lnTo>
                <a:lnTo>
                  <a:pt x="149891" y="880721"/>
                </a:lnTo>
                <a:lnTo>
                  <a:pt x="213201" y="888658"/>
                </a:lnTo>
                <a:lnTo>
                  <a:pt x="245618" y="889507"/>
                </a:lnTo>
                <a:lnTo>
                  <a:pt x="289708" y="887555"/>
                </a:lnTo>
                <a:lnTo>
                  <a:pt x="328120" y="881697"/>
                </a:lnTo>
                <a:lnTo>
                  <a:pt x="387096" y="858266"/>
                </a:lnTo>
                <a:lnTo>
                  <a:pt x="420973" y="814546"/>
                </a:lnTo>
                <a:lnTo>
                  <a:pt x="432943" y="751967"/>
                </a:lnTo>
                <a:lnTo>
                  <a:pt x="429454" y="721854"/>
                </a:lnTo>
                <a:lnTo>
                  <a:pt x="402189" y="676439"/>
                </a:lnTo>
                <a:lnTo>
                  <a:pt x="349611" y="648243"/>
                </a:lnTo>
                <a:lnTo>
                  <a:pt x="311975" y="639826"/>
                </a:lnTo>
                <a:lnTo>
                  <a:pt x="266148" y="634932"/>
                </a:lnTo>
                <a:lnTo>
                  <a:pt x="212344" y="633349"/>
                </a:lnTo>
                <a:lnTo>
                  <a:pt x="171374" y="633349"/>
                </a:lnTo>
                <a:lnTo>
                  <a:pt x="150336" y="633349"/>
                </a:lnTo>
                <a:lnTo>
                  <a:pt x="142585" y="633349"/>
                </a:lnTo>
                <a:lnTo>
                  <a:pt x="141477" y="633349"/>
                </a:lnTo>
                <a:lnTo>
                  <a:pt x="141477" y="547812"/>
                </a:lnTo>
                <a:lnTo>
                  <a:pt x="141477" y="503888"/>
                </a:lnTo>
                <a:lnTo>
                  <a:pt x="141477" y="487705"/>
                </a:lnTo>
                <a:lnTo>
                  <a:pt x="141477" y="485394"/>
                </a:lnTo>
                <a:lnTo>
                  <a:pt x="182447" y="485394"/>
                </a:lnTo>
                <a:lnTo>
                  <a:pt x="203485" y="485394"/>
                </a:lnTo>
                <a:lnTo>
                  <a:pt x="211236" y="485394"/>
                </a:lnTo>
                <a:lnTo>
                  <a:pt x="212344" y="485394"/>
                </a:lnTo>
                <a:lnTo>
                  <a:pt x="261895" y="483473"/>
                </a:lnTo>
                <a:lnTo>
                  <a:pt x="304434" y="477837"/>
                </a:lnTo>
                <a:lnTo>
                  <a:pt x="368426" y="456184"/>
                </a:lnTo>
                <a:lnTo>
                  <a:pt x="405860" y="418496"/>
                </a:lnTo>
                <a:lnTo>
                  <a:pt x="418338" y="360425"/>
                </a:lnTo>
                <a:lnTo>
                  <a:pt x="410146" y="315114"/>
                </a:lnTo>
                <a:lnTo>
                  <a:pt x="385572" y="282543"/>
                </a:lnTo>
                <a:lnTo>
                  <a:pt x="344614" y="262878"/>
                </a:lnTo>
                <a:lnTo>
                  <a:pt x="287274" y="256286"/>
                </a:lnTo>
                <a:lnTo>
                  <a:pt x="265019" y="257083"/>
                </a:lnTo>
                <a:lnTo>
                  <a:pt x="219033" y="264108"/>
                </a:lnTo>
                <a:lnTo>
                  <a:pt x="171523" y="279792"/>
                </a:lnTo>
                <a:lnTo>
                  <a:pt x="119251" y="305661"/>
                </a:lnTo>
                <a:lnTo>
                  <a:pt x="91567" y="322834"/>
                </a:lnTo>
                <a:lnTo>
                  <a:pt x="39804" y="245814"/>
                </a:lnTo>
                <a:lnTo>
                  <a:pt x="13223" y="206263"/>
                </a:lnTo>
                <a:lnTo>
                  <a:pt x="3430" y="191692"/>
                </a:lnTo>
                <a:lnTo>
                  <a:pt x="2031" y="189611"/>
                </a:lnTo>
                <a:lnTo>
                  <a:pt x="45073" y="161828"/>
                </a:lnTo>
                <a:lnTo>
                  <a:pt x="90884" y="138970"/>
                </a:lnTo>
                <a:lnTo>
                  <a:pt x="139461" y="121094"/>
                </a:lnTo>
                <a:lnTo>
                  <a:pt x="190801" y="108255"/>
                </a:lnTo>
                <a:lnTo>
                  <a:pt x="244898" y="100511"/>
                </a:lnTo>
                <a:lnTo>
                  <a:pt x="301751" y="97917"/>
                </a:lnTo>
                <a:lnTo>
                  <a:pt x="355733" y="100382"/>
                </a:lnTo>
                <a:lnTo>
                  <a:pt x="405209" y="107646"/>
                </a:lnTo>
                <a:lnTo>
                  <a:pt x="450186" y="119505"/>
                </a:lnTo>
                <a:lnTo>
                  <a:pt x="490671" y="135760"/>
                </a:lnTo>
                <a:lnTo>
                  <a:pt x="526669" y="156210"/>
                </a:lnTo>
                <a:lnTo>
                  <a:pt x="562490" y="188646"/>
                </a:lnTo>
                <a:lnTo>
                  <a:pt x="588549" y="226536"/>
                </a:lnTo>
                <a:lnTo>
                  <a:pt x="604464" y="269902"/>
                </a:lnTo>
                <a:lnTo>
                  <a:pt x="609853" y="318769"/>
                </a:lnTo>
                <a:lnTo>
                  <a:pt x="606415" y="359713"/>
                </a:lnTo>
                <a:lnTo>
                  <a:pt x="596344" y="397906"/>
                </a:lnTo>
                <a:lnTo>
                  <a:pt x="580010" y="432980"/>
                </a:lnTo>
                <a:lnTo>
                  <a:pt x="557783" y="464566"/>
                </a:lnTo>
                <a:lnTo>
                  <a:pt x="528579" y="491960"/>
                </a:lnTo>
                <a:lnTo>
                  <a:pt x="494077" y="514842"/>
                </a:lnTo>
                <a:lnTo>
                  <a:pt x="454503" y="533413"/>
                </a:lnTo>
                <a:lnTo>
                  <a:pt x="410082" y="547878"/>
                </a:lnTo>
                <a:lnTo>
                  <a:pt x="410082" y="552069"/>
                </a:lnTo>
                <a:lnTo>
                  <a:pt x="462758" y="560986"/>
                </a:lnTo>
                <a:lnTo>
                  <a:pt x="508396" y="575214"/>
                </a:lnTo>
                <a:lnTo>
                  <a:pt x="547010" y="594538"/>
                </a:lnTo>
                <a:lnTo>
                  <a:pt x="578612" y="618744"/>
                </a:lnTo>
                <a:lnTo>
                  <a:pt x="603525" y="647686"/>
                </a:lnTo>
                <a:lnTo>
                  <a:pt x="621807" y="681497"/>
                </a:lnTo>
                <a:lnTo>
                  <a:pt x="633065" y="720381"/>
                </a:lnTo>
                <a:lnTo>
                  <a:pt x="636904" y="764540"/>
                </a:lnTo>
                <a:lnTo>
                  <a:pt x="635386" y="795029"/>
                </a:lnTo>
                <a:lnTo>
                  <a:pt x="630951" y="824150"/>
                </a:lnTo>
                <a:lnTo>
                  <a:pt x="623778" y="852104"/>
                </a:lnTo>
                <a:lnTo>
                  <a:pt x="614045" y="879094"/>
                </a:lnTo>
              </a:path>
            </a:pathLst>
          </a:custGeom>
          <a:ln w="30162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7764" y="3204972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24383" y="0"/>
                </a:moveTo>
                <a:lnTo>
                  <a:pt x="14894" y="1916"/>
                </a:lnTo>
                <a:lnTo>
                  <a:pt x="7143" y="7143"/>
                </a:lnTo>
                <a:lnTo>
                  <a:pt x="1916" y="14894"/>
                </a:lnTo>
                <a:lnTo>
                  <a:pt x="0" y="24383"/>
                </a:lnTo>
                <a:lnTo>
                  <a:pt x="1916" y="33873"/>
                </a:lnTo>
                <a:lnTo>
                  <a:pt x="7143" y="41624"/>
                </a:lnTo>
                <a:lnTo>
                  <a:pt x="14894" y="46851"/>
                </a:lnTo>
                <a:lnTo>
                  <a:pt x="24383" y="48767"/>
                </a:lnTo>
                <a:lnTo>
                  <a:pt x="33873" y="46851"/>
                </a:lnTo>
                <a:lnTo>
                  <a:pt x="41624" y="41624"/>
                </a:lnTo>
                <a:lnTo>
                  <a:pt x="46851" y="33873"/>
                </a:lnTo>
                <a:lnTo>
                  <a:pt x="48767" y="24383"/>
                </a:lnTo>
                <a:lnTo>
                  <a:pt x="46851" y="14894"/>
                </a:lnTo>
                <a:lnTo>
                  <a:pt x="41624" y="7143"/>
                </a:lnTo>
                <a:lnTo>
                  <a:pt x="33873" y="1916"/>
                </a:lnTo>
                <a:lnTo>
                  <a:pt x="24383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91856" y="2401823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146" y="0"/>
                </a:move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1982" y="34915"/>
                </a:lnTo>
                <a:lnTo>
                  <a:pt x="7381" y="42910"/>
                </a:lnTo>
                <a:lnTo>
                  <a:pt x="15376" y="48309"/>
                </a:lnTo>
                <a:lnTo>
                  <a:pt x="25146" y="50292"/>
                </a:lnTo>
                <a:lnTo>
                  <a:pt x="34915" y="48309"/>
                </a:lnTo>
                <a:lnTo>
                  <a:pt x="42910" y="42910"/>
                </a:lnTo>
                <a:lnTo>
                  <a:pt x="48309" y="34915"/>
                </a:lnTo>
                <a:lnTo>
                  <a:pt x="50292" y="25145"/>
                </a:lnTo>
                <a:lnTo>
                  <a:pt x="48309" y="15376"/>
                </a:lnTo>
                <a:lnTo>
                  <a:pt x="42910" y="7381"/>
                </a:lnTo>
                <a:lnTo>
                  <a:pt x="34915" y="1982"/>
                </a:lnTo>
                <a:lnTo>
                  <a:pt x="25146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715158" y="2336450"/>
            <a:ext cx="1395730" cy="1126490"/>
            <a:chOff x="5715158" y="2336450"/>
            <a:chExt cx="1395730" cy="1126490"/>
          </a:xfrm>
        </p:grpSpPr>
        <p:sp>
          <p:nvSpPr>
            <p:cNvPr id="10" name="object 10"/>
            <p:cNvSpPr/>
            <p:nvPr/>
          </p:nvSpPr>
          <p:spPr>
            <a:xfrm>
              <a:off x="5730240" y="2351532"/>
              <a:ext cx="1365885" cy="1096010"/>
            </a:xfrm>
            <a:custGeom>
              <a:avLst/>
              <a:gdLst/>
              <a:ahLst/>
              <a:cxnLst/>
              <a:rect l="l" t="t" r="r" b="b"/>
              <a:pathLst>
                <a:path w="1365884" h="1096010">
                  <a:moveTo>
                    <a:pt x="551561" y="68706"/>
                  </a:moveTo>
                  <a:lnTo>
                    <a:pt x="592120" y="48448"/>
                  </a:lnTo>
                  <a:lnTo>
                    <a:pt x="634524" y="31477"/>
                  </a:lnTo>
                  <a:lnTo>
                    <a:pt x="678545" y="17970"/>
                  </a:lnTo>
                  <a:lnTo>
                    <a:pt x="723951" y="8104"/>
                  </a:lnTo>
                  <a:lnTo>
                    <a:pt x="770515" y="2055"/>
                  </a:lnTo>
                  <a:lnTo>
                    <a:pt x="818007" y="0"/>
                  </a:lnTo>
                  <a:lnTo>
                    <a:pt x="865176" y="2015"/>
                  </a:lnTo>
                  <a:lnTo>
                    <a:pt x="911246" y="7951"/>
                  </a:lnTo>
                  <a:lnTo>
                    <a:pt x="956049" y="17642"/>
                  </a:lnTo>
                  <a:lnTo>
                    <a:pt x="999419" y="30921"/>
                  </a:lnTo>
                  <a:lnTo>
                    <a:pt x="1041193" y="47623"/>
                  </a:lnTo>
                  <a:lnTo>
                    <a:pt x="1081202" y="67582"/>
                  </a:lnTo>
                  <a:lnTo>
                    <a:pt x="1119283" y="90631"/>
                  </a:lnTo>
                  <a:lnTo>
                    <a:pt x="1155270" y="116605"/>
                  </a:lnTo>
                  <a:lnTo>
                    <a:pt x="1188996" y="145337"/>
                  </a:lnTo>
                  <a:lnTo>
                    <a:pt x="1220296" y="176663"/>
                  </a:lnTo>
                  <a:lnTo>
                    <a:pt x="1249005" y="210415"/>
                  </a:lnTo>
                  <a:lnTo>
                    <a:pt x="1274957" y="246428"/>
                  </a:lnTo>
                  <a:lnTo>
                    <a:pt x="1297985" y="284535"/>
                  </a:lnTo>
                  <a:lnTo>
                    <a:pt x="1317926" y="324572"/>
                  </a:lnTo>
                  <a:lnTo>
                    <a:pt x="1334612" y="366371"/>
                  </a:lnTo>
                  <a:lnTo>
                    <a:pt x="1347879" y="409767"/>
                  </a:lnTo>
                  <a:lnTo>
                    <a:pt x="1357560" y="454594"/>
                  </a:lnTo>
                  <a:lnTo>
                    <a:pt x="1363490" y="500686"/>
                  </a:lnTo>
                  <a:lnTo>
                    <a:pt x="1365504" y="547878"/>
                  </a:lnTo>
                  <a:lnTo>
                    <a:pt x="1363490" y="595069"/>
                  </a:lnTo>
                  <a:lnTo>
                    <a:pt x="1357560" y="641161"/>
                  </a:lnTo>
                  <a:lnTo>
                    <a:pt x="1347879" y="685988"/>
                  </a:lnTo>
                  <a:lnTo>
                    <a:pt x="1334612" y="729384"/>
                  </a:lnTo>
                  <a:lnTo>
                    <a:pt x="1317926" y="771183"/>
                  </a:lnTo>
                  <a:lnTo>
                    <a:pt x="1297985" y="811220"/>
                  </a:lnTo>
                  <a:lnTo>
                    <a:pt x="1274957" y="849327"/>
                  </a:lnTo>
                  <a:lnTo>
                    <a:pt x="1249005" y="885340"/>
                  </a:lnTo>
                  <a:lnTo>
                    <a:pt x="1220296" y="919092"/>
                  </a:lnTo>
                  <a:lnTo>
                    <a:pt x="1188996" y="950418"/>
                  </a:lnTo>
                  <a:lnTo>
                    <a:pt x="1155270" y="979150"/>
                  </a:lnTo>
                  <a:lnTo>
                    <a:pt x="1119283" y="1005124"/>
                  </a:lnTo>
                  <a:lnTo>
                    <a:pt x="1081202" y="1028173"/>
                  </a:lnTo>
                  <a:lnTo>
                    <a:pt x="1041193" y="1048132"/>
                  </a:lnTo>
                  <a:lnTo>
                    <a:pt x="999419" y="1064834"/>
                  </a:lnTo>
                  <a:lnTo>
                    <a:pt x="956049" y="1078113"/>
                  </a:lnTo>
                  <a:lnTo>
                    <a:pt x="911246" y="1087804"/>
                  </a:lnTo>
                  <a:lnTo>
                    <a:pt x="865176" y="1093740"/>
                  </a:lnTo>
                  <a:lnTo>
                    <a:pt x="818007" y="1095756"/>
                  </a:lnTo>
                  <a:lnTo>
                    <a:pt x="763618" y="1093045"/>
                  </a:lnTo>
                  <a:lnTo>
                    <a:pt x="710528" y="1085043"/>
                  </a:lnTo>
                  <a:lnTo>
                    <a:pt x="659029" y="1071945"/>
                  </a:lnTo>
                  <a:lnTo>
                    <a:pt x="609414" y="1053945"/>
                  </a:lnTo>
                  <a:lnTo>
                    <a:pt x="561975" y="1031240"/>
                  </a:lnTo>
                  <a:lnTo>
                    <a:pt x="238257" y="1031240"/>
                  </a:lnTo>
                  <a:lnTo>
                    <a:pt x="72024" y="1031240"/>
                  </a:lnTo>
                  <a:lnTo>
                    <a:pt x="10781" y="1031240"/>
                  </a:lnTo>
                  <a:lnTo>
                    <a:pt x="2032" y="1031240"/>
                  </a:lnTo>
                  <a:lnTo>
                    <a:pt x="2032" y="952898"/>
                  </a:lnTo>
                  <a:lnTo>
                    <a:pt x="2032" y="912669"/>
                  </a:lnTo>
                  <a:lnTo>
                    <a:pt x="2032" y="897848"/>
                  </a:lnTo>
                  <a:lnTo>
                    <a:pt x="2032" y="895731"/>
                  </a:lnTo>
                  <a:lnTo>
                    <a:pt x="135659" y="760855"/>
                  </a:lnTo>
                  <a:lnTo>
                    <a:pt x="204279" y="691594"/>
                  </a:lnTo>
                  <a:lnTo>
                    <a:pt x="229560" y="666077"/>
                  </a:lnTo>
                  <a:lnTo>
                    <a:pt x="233172" y="662432"/>
                  </a:lnTo>
                  <a:lnTo>
                    <a:pt x="280362" y="614469"/>
                  </a:lnTo>
                  <a:lnTo>
                    <a:pt x="318754" y="573913"/>
                  </a:lnTo>
                  <a:lnTo>
                    <a:pt x="348168" y="541166"/>
                  </a:lnTo>
                  <a:lnTo>
                    <a:pt x="382879" y="496728"/>
                  </a:lnTo>
                  <a:lnTo>
                    <a:pt x="404735" y="459200"/>
                  </a:lnTo>
                  <a:lnTo>
                    <a:pt x="423322" y="407019"/>
                  </a:lnTo>
                  <a:lnTo>
                    <a:pt x="426720" y="370840"/>
                  </a:lnTo>
                  <a:lnTo>
                    <a:pt x="424767" y="344588"/>
                  </a:lnTo>
                  <a:lnTo>
                    <a:pt x="409146" y="303135"/>
                  </a:lnTo>
                  <a:lnTo>
                    <a:pt x="379904" y="276209"/>
                  </a:lnTo>
                  <a:lnTo>
                    <a:pt x="339328" y="262239"/>
                  </a:lnTo>
                  <a:lnTo>
                    <a:pt x="314325" y="260350"/>
                  </a:lnTo>
                  <a:lnTo>
                    <a:pt x="288087" y="261919"/>
                  </a:lnTo>
                  <a:lnTo>
                    <a:pt x="236422" y="274441"/>
                  </a:lnTo>
                  <a:lnTo>
                    <a:pt x="185164" y="299067"/>
                  </a:lnTo>
                  <a:lnTo>
                    <a:pt x="133550" y="334321"/>
                  </a:lnTo>
                  <a:lnTo>
                    <a:pt x="106172" y="356235"/>
                  </a:lnTo>
                  <a:lnTo>
                    <a:pt x="44791" y="283987"/>
                  </a:lnTo>
                  <a:lnTo>
                    <a:pt x="13271" y="246887"/>
                  </a:lnTo>
                  <a:lnTo>
                    <a:pt x="1658" y="233219"/>
                  </a:lnTo>
                  <a:lnTo>
                    <a:pt x="0" y="231267"/>
                  </a:lnTo>
                  <a:lnTo>
                    <a:pt x="32813" y="203872"/>
                  </a:lnTo>
                  <a:lnTo>
                    <a:pt x="89011" y="162419"/>
                  </a:lnTo>
                  <a:lnTo>
                    <a:pt x="135889" y="137417"/>
                  </a:lnTo>
                  <a:lnTo>
                    <a:pt x="184403" y="119487"/>
                  </a:lnTo>
                  <a:lnTo>
                    <a:pt x="237525" y="106703"/>
                  </a:lnTo>
                  <a:lnTo>
                    <a:pt x="296874" y="99020"/>
                  </a:lnTo>
                  <a:lnTo>
                    <a:pt x="328930" y="97917"/>
                  </a:lnTo>
                  <a:lnTo>
                    <a:pt x="370201" y="99901"/>
                  </a:lnTo>
                  <a:lnTo>
                    <a:pt x="409543" y="105981"/>
                  </a:lnTo>
                  <a:lnTo>
                    <a:pt x="446551" y="116347"/>
                  </a:lnTo>
                  <a:lnTo>
                    <a:pt x="511972" y="148381"/>
                  </a:lnTo>
                  <a:lnTo>
                    <a:pt x="563368" y="192145"/>
                  </a:lnTo>
                  <a:lnTo>
                    <a:pt x="599211" y="248001"/>
                  </a:lnTo>
                  <a:lnTo>
                    <a:pt x="617932" y="312759"/>
                  </a:lnTo>
                  <a:lnTo>
                    <a:pt x="620268" y="347853"/>
                  </a:lnTo>
                  <a:lnTo>
                    <a:pt x="618749" y="378712"/>
                  </a:lnTo>
                  <a:lnTo>
                    <a:pt x="607141" y="438096"/>
                  </a:lnTo>
                  <a:lnTo>
                    <a:pt x="584904" y="494801"/>
                  </a:lnTo>
                  <a:lnTo>
                    <a:pt x="550562" y="551876"/>
                  </a:lnTo>
                  <a:lnTo>
                    <a:pt x="507000" y="606711"/>
                  </a:lnTo>
                  <a:lnTo>
                    <a:pt x="479514" y="635971"/>
                  </a:lnTo>
                  <a:lnTo>
                    <a:pt x="446432" y="669126"/>
                  </a:lnTo>
                  <a:lnTo>
                    <a:pt x="407943" y="706371"/>
                  </a:lnTo>
                  <a:lnTo>
                    <a:pt x="364236" y="747903"/>
                  </a:lnTo>
                  <a:lnTo>
                    <a:pt x="295659" y="811706"/>
                  </a:lnTo>
                  <a:lnTo>
                    <a:pt x="260445" y="844470"/>
                  </a:lnTo>
                  <a:lnTo>
                    <a:pt x="247471" y="856541"/>
                  </a:lnTo>
                  <a:lnTo>
                    <a:pt x="245618" y="858266"/>
                  </a:lnTo>
                  <a:lnTo>
                    <a:pt x="245618" y="868680"/>
                  </a:lnTo>
                  <a:lnTo>
                    <a:pt x="385192" y="868680"/>
                  </a:lnTo>
                  <a:lnTo>
                    <a:pt x="456866" y="868680"/>
                  </a:lnTo>
                  <a:lnTo>
                    <a:pt x="483272" y="868680"/>
                  </a:lnTo>
                  <a:lnTo>
                    <a:pt x="487045" y="868680"/>
                  </a:lnTo>
                </a:path>
              </a:pathLst>
            </a:custGeom>
            <a:ln w="30162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95060" y="2397251"/>
              <a:ext cx="111760" cy="848994"/>
            </a:xfrm>
            <a:custGeom>
              <a:avLst/>
              <a:gdLst/>
              <a:ahLst/>
              <a:cxnLst/>
              <a:rect l="l" t="t" r="r" b="b"/>
              <a:pathLst>
                <a:path w="111760" h="848994">
                  <a:moveTo>
                    <a:pt x="48768" y="823722"/>
                  </a:moveTo>
                  <a:lnTo>
                    <a:pt x="46850" y="813955"/>
                  </a:lnTo>
                  <a:lnTo>
                    <a:pt x="41617" y="805967"/>
                  </a:lnTo>
                  <a:lnTo>
                    <a:pt x="33870" y="800569"/>
                  </a:lnTo>
                  <a:lnTo>
                    <a:pt x="24384" y="798576"/>
                  </a:lnTo>
                  <a:lnTo>
                    <a:pt x="14884" y="800569"/>
                  </a:lnTo>
                  <a:lnTo>
                    <a:pt x="7137" y="805967"/>
                  </a:lnTo>
                  <a:lnTo>
                    <a:pt x="1905" y="813955"/>
                  </a:lnTo>
                  <a:lnTo>
                    <a:pt x="0" y="823722"/>
                  </a:lnTo>
                  <a:lnTo>
                    <a:pt x="1905" y="833501"/>
                  </a:lnTo>
                  <a:lnTo>
                    <a:pt x="7137" y="841489"/>
                  </a:lnTo>
                  <a:lnTo>
                    <a:pt x="14884" y="846886"/>
                  </a:lnTo>
                  <a:lnTo>
                    <a:pt x="24384" y="848868"/>
                  </a:lnTo>
                  <a:lnTo>
                    <a:pt x="33870" y="846886"/>
                  </a:lnTo>
                  <a:lnTo>
                    <a:pt x="41617" y="841489"/>
                  </a:lnTo>
                  <a:lnTo>
                    <a:pt x="46850" y="833501"/>
                  </a:lnTo>
                  <a:lnTo>
                    <a:pt x="48768" y="823722"/>
                  </a:lnTo>
                  <a:close/>
                </a:path>
                <a:path w="111760" h="848994">
                  <a:moveTo>
                    <a:pt x="111252" y="24384"/>
                  </a:moveTo>
                  <a:lnTo>
                    <a:pt x="109334" y="14897"/>
                  </a:lnTo>
                  <a:lnTo>
                    <a:pt x="104101" y="7150"/>
                  </a:lnTo>
                  <a:lnTo>
                    <a:pt x="96354" y="1917"/>
                  </a:lnTo>
                  <a:lnTo>
                    <a:pt x="86868" y="0"/>
                  </a:lnTo>
                  <a:lnTo>
                    <a:pt x="77368" y="1917"/>
                  </a:lnTo>
                  <a:lnTo>
                    <a:pt x="69621" y="7150"/>
                  </a:lnTo>
                  <a:lnTo>
                    <a:pt x="64389" y="14897"/>
                  </a:lnTo>
                  <a:lnTo>
                    <a:pt x="62484" y="24384"/>
                  </a:lnTo>
                  <a:lnTo>
                    <a:pt x="64389" y="33883"/>
                  </a:lnTo>
                  <a:lnTo>
                    <a:pt x="69621" y="41630"/>
                  </a:lnTo>
                  <a:lnTo>
                    <a:pt x="77368" y="46863"/>
                  </a:lnTo>
                  <a:lnTo>
                    <a:pt x="86868" y="48768"/>
                  </a:lnTo>
                  <a:lnTo>
                    <a:pt x="96354" y="46863"/>
                  </a:lnTo>
                  <a:lnTo>
                    <a:pt x="104101" y="41630"/>
                  </a:lnTo>
                  <a:lnTo>
                    <a:pt x="109334" y="33883"/>
                  </a:lnTo>
                  <a:lnTo>
                    <a:pt x="111252" y="24384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124102" y="2336450"/>
            <a:ext cx="1289050" cy="1126490"/>
            <a:chOff x="4124102" y="2336450"/>
            <a:chExt cx="1289050" cy="1126490"/>
          </a:xfrm>
        </p:grpSpPr>
        <p:sp>
          <p:nvSpPr>
            <p:cNvPr id="13" name="object 13"/>
            <p:cNvSpPr/>
            <p:nvPr/>
          </p:nvSpPr>
          <p:spPr>
            <a:xfrm>
              <a:off x="4139184" y="2351532"/>
              <a:ext cx="1259205" cy="1096010"/>
            </a:xfrm>
            <a:custGeom>
              <a:avLst/>
              <a:gdLst/>
              <a:ahLst/>
              <a:cxnLst/>
              <a:rect l="l" t="t" r="r" b="b"/>
              <a:pathLst>
                <a:path w="1259204" h="1096010">
                  <a:moveTo>
                    <a:pt x="486917" y="47879"/>
                  </a:moveTo>
                  <a:lnTo>
                    <a:pt x="529034" y="31731"/>
                  </a:lnTo>
                  <a:lnTo>
                    <a:pt x="572875" y="18461"/>
                  </a:lnTo>
                  <a:lnTo>
                    <a:pt x="618125" y="8477"/>
                  </a:lnTo>
                  <a:lnTo>
                    <a:pt x="664466" y="2187"/>
                  </a:lnTo>
                  <a:lnTo>
                    <a:pt x="711580" y="0"/>
                  </a:lnTo>
                  <a:lnTo>
                    <a:pt x="758730" y="2015"/>
                  </a:lnTo>
                  <a:lnTo>
                    <a:pt x="804780" y="7951"/>
                  </a:lnTo>
                  <a:lnTo>
                    <a:pt x="849563" y="17642"/>
                  </a:lnTo>
                  <a:lnTo>
                    <a:pt x="892914" y="30921"/>
                  </a:lnTo>
                  <a:lnTo>
                    <a:pt x="934669" y="47623"/>
                  </a:lnTo>
                  <a:lnTo>
                    <a:pt x="974660" y="67582"/>
                  </a:lnTo>
                  <a:lnTo>
                    <a:pt x="1012723" y="90631"/>
                  </a:lnTo>
                  <a:lnTo>
                    <a:pt x="1048693" y="116605"/>
                  </a:lnTo>
                  <a:lnTo>
                    <a:pt x="1082403" y="145337"/>
                  </a:lnTo>
                  <a:lnTo>
                    <a:pt x="1113688" y="176663"/>
                  </a:lnTo>
                  <a:lnTo>
                    <a:pt x="1142383" y="210415"/>
                  </a:lnTo>
                  <a:lnTo>
                    <a:pt x="1168322" y="246428"/>
                  </a:lnTo>
                  <a:lnTo>
                    <a:pt x="1191339" y="284535"/>
                  </a:lnTo>
                  <a:lnTo>
                    <a:pt x="1211270" y="324572"/>
                  </a:lnTo>
                  <a:lnTo>
                    <a:pt x="1227948" y="366371"/>
                  </a:lnTo>
                  <a:lnTo>
                    <a:pt x="1241208" y="409767"/>
                  </a:lnTo>
                  <a:lnTo>
                    <a:pt x="1250884" y="454594"/>
                  </a:lnTo>
                  <a:lnTo>
                    <a:pt x="1256811" y="500686"/>
                  </a:lnTo>
                  <a:lnTo>
                    <a:pt x="1258824" y="547878"/>
                  </a:lnTo>
                  <a:lnTo>
                    <a:pt x="1256811" y="595069"/>
                  </a:lnTo>
                  <a:lnTo>
                    <a:pt x="1250884" y="641161"/>
                  </a:lnTo>
                  <a:lnTo>
                    <a:pt x="1241208" y="685988"/>
                  </a:lnTo>
                  <a:lnTo>
                    <a:pt x="1227948" y="729384"/>
                  </a:lnTo>
                  <a:lnTo>
                    <a:pt x="1211270" y="771183"/>
                  </a:lnTo>
                  <a:lnTo>
                    <a:pt x="1191339" y="811220"/>
                  </a:lnTo>
                  <a:lnTo>
                    <a:pt x="1168322" y="849327"/>
                  </a:lnTo>
                  <a:lnTo>
                    <a:pt x="1142383" y="885340"/>
                  </a:lnTo>
                  <a:lnTo>
                    <a:pt x="1113688" y="919092"/>
                  </a:lnTo>
                  <a:lnTo>
                    <a:pt x="1082403" y="950418"/>
                  </a:lnTo>
                  <a:lnTo>
                    <a:pt x="1048693" y="979150"/>
                  </a:lnTo>
                  <a:lnTo>
                    <a:pt x="1012723" y="1005124"/>
                  </a:lnTo>
                  <a:lnTo>
                    <a:pt x="974660" y="1028173"/>
                  </a:lnTo>
                  <a:lnTo>
                    <a:pt x="934669" y="1048132"/>
                  </a:lnTo>
                  <a:lnTo>
                    <a:pt x="892914" y="1064834"/>
                  </a:lnTo>
                  <a:lnTo>
                    <a:pt x="849563" y="1078113"/>
                  </a:lnTo>
                  <a:lnTo>
                    <a:pt x="804780" y="1087804"/>
                  </a:lnTo>
                  <a:lnTo>
                    <a:pt x="758730" y="1093740"/>
                  </a:lnTo>
                  <a:lnTo>
                    <a:pt x="711580" y="1095756"/>
                  </a:lnTo>
                  <a:lnTo>
                    <a:pt x="657193" y="1093045"/>
                  </a:lnTo>
                  <a:lnTo>
                    <a:pt x="604110" y="1085043"/>
                  </a:lnTo>
                  <a:lnTo>
                    <a:pt x="552630" y="1071945"/>
                  </a:lnTo>
                  <a:lnTo>
                    <a:pt x="503053" y="1053945"/>
                  </a:lnTo>
                  <a:lnTo>
                    <a:pt x="455675" y="1031240"/>
                  </a:lnTo>
                  <a:lnTo>
                    <a:pt x="455675" y="887690"/>
                  </a:lnTo>
                  <a:lnTo>
                    <a:pt x="455675" y="571881"/>
                  </a:lnTo>
                  <a:lnTo>
                    <a:pt x="455675" y="256071"/>
                  </a:lnTo>
                  <a:lnTo>
                    <a:pt x="455675" y="112522"/>
                  </a:lnTo>
                  <a:lnTo>
                    <a:pt x="364265" y="112522"/>
                  </a:lnTo>
                  <a:lnTo>
                    <a:pt x="317325" y="112522"/>
                  </a:lnTo>
                  <a:lnTo>
                    <a:pt x="300031" y="112522"/>
                  </a:lnTo>
                  <a:lnTo>
                    <a:pt x="297561" y="112522"/>
                  </a:lnTo>
                  <a:lnTo>
                    <a:pt x="125533" y="248572"/>
                  </a:lnTo>
                  <a:lnTo>
                    <a:pt x="37195" y="318436"/>
                  </a:lnTo>
                  <a:lnTo>
                    <a:pt x="4649" y="344175"/>
                  </a:lnTo>
                  <a:lnTo>
                    <a:pt x="0" y="347853"/>
                  </a:lnTo>
                  <a:lnTo>
                    <a:pt x="54111" y="415327"/>
                  </a:lnTo>
                  <a:lnTo>
                    <a:pt x="81899" y="449976"/>
                  </a:lnTo>
                  <a:lnTo>
                    <a:pt x="92136" y="462742"/>
                  </a:lnTo>
                  <a:lnTo>
                    <a:pt x="93599" y="464566"/>
                  </a:lnTo>
                  <a:lnTo>
                    <a:pt x="154979" y="415153"/>
                  </a:lnTo>
                  <a:lnTo>
                    <a:pt x="186499" y="389778"/>
                  </a:lnTo>
                  <a:lnTo>
                    <a:pt x="198112" y="380430"/>
                  </a:lnTo>
                  <a:lnTo>
                    <a:pt x="199770" y="379094"/>
                  </a:lnTo>
                  <a:lnTo>
                    <a:pt x="211026" y="370242"/>
                  </a:lnTo>
                  <a:lnTo>
                    <a:pt x="225996" y="356473"/>
                  </a:lnTo>
                  <a:lnTo>
                    <a:pt x="244490" y="338393"/>
                  </a:lnTo>
                  <a:lnTo>
                    <a:pt x="266318" y="316611"/>
                  </a:lnTo>
                  <a:lnTo>
                    <a:pt x="265144" y="372044"/>
                  </a:lnTo>
                  <a:lnTo>
                    <a:pt x="264540" y="400510"/>
                  </a:lnTo>
                  <a:lnTo>
                    <a:pt x="264318" y="410997"/>
                  </a:lnTo>
                  <a:lnTo>
                    <a:pt x="264287" y="412495"/>
                  </a:lnTo>
                  <a:lnTo>
                    <a:pt x="263038" y="463083"/>
                  </a:lnTo>
                  <a:lnTo>
                    <a:pt x="262397" y="489061"/>
                  </a:lnTo>
                  <a:lnTo>
                    <a:pt x="262161" y="498631"/>
                  </a:lnTo>
                  <a:lnTo>
                    <a:pt x="262127" y="499999"/>
                  </a:lnTo>
                  <a:lnTo>
                    <a:pt x="262127" y="807122"/>
                  </a:lnTo>
                  <a:lnTo>
                    <a:pt x="262127" y="964834"/>
                  </a:lnTo>
                  <a:lnTo>
                    <a:pt x="262127" y="1022939"/>
                  </a:lnTo>
                  <a:lnTo>
                    <a:pt x="262127" y="1031240"/>
                  </a:lnTo>
                </a:path>
              </a:pathLst>
            </a:custGeom>
            <a:ln w="30162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76928" y="2375915"/>
              <a:ext cx="274320" cy="1033780"/>
            </a:xfrm>
            <a:custGeom>
              <a:avLst/>
              <a:gdLst/>
              <a:ahLst/>
              <a:cxnLst/>
              <a:rect l="l" t="t" r="r" b="b"/>
              <a:pathLst>
                <a:path w="274320" h="1033779">
                  <a:moveTo>
                    <a:pt x="50292" y="1007364"/>
                  </a:moveTo>
                  <a:lnTo>
                    <a:pt x="48298" y="997267"/>
                  </a:lnTo>
                  <a:lnTo>
                    <a:pt x="42900" y="989037"/>
                  </a:lnTo>
                  <a:lnTo>
                    <a:pt x="34912" y="983488"/>
                  </a:lnTo>
                  <a:lnTo>
                    <a:pt x="25146" y="981456"/>
                  </a:lnTo>
                  <a:lnTo>
                    <a:pt x="15367" y="983488"/>
                  </a:lnTo>
                  <a:lnTo>
                    <a:pt x="7378" y="989037"/>
                  </a:lnTo>
                  <a:lnTo>
                    <a:pt x="1981" y="997267"/>
                  </a:lnTo>
                  <a:lnTo>
                    <a:pt x="0" y="1007364"/>
                  </a:lnTo>
                  <a:lnTo>
                    <a:pt x="1981" y="1017473"/>
                  </a:lnTo>
                  <a:lnTo>
                    <a:pt x="7378" y="1025702"/>
                  </a:lnTo>
                  <a:lnTo>
                    <a:pt x="15367" y="1031252"/>
                  </a:lnTo>
                  <a:lnTo>
                    <a:pt x="25146" y="1033272"/>
                  </a:lnTo>
                  <a:lnTo>
                    <a:pt x="34912" y="1031252"/>
                  </a:lnTo>
                  <a:lnTo>
                    <a:pt x="42900" y="1025702"/>
                  </a:lnTo>
                  <a:lnTo>
                    <a:pt x="48298" y="1017473"/>
                  </a:lnTo>
                  <a:lnTo>
                    <a:pt x="50292" y="1007364"/>
                  </a:lnTo>
                  <a:close/>
                </a:path>
                <a:path w="274320" h="1033779">
                  <a:moveTo>
                    <a:pt x="274320" y="24384"/>
                  </a:moveTo>
                  <a:lnTo>
                    <a:pt x="272326" y="14897"/>
                  </a:lnTo>
                  <a:lnTo>
                    <a:pt x="266928" y="7150"/>
                  </a:lnTo>
                  <a:lnTo>
                    <a:pt x="258940" y="1917"/>
                  </a:lnTo>
                  <a:lnTo>
                    <a:pt x="249174" y="0"/>
                  </a:lnTo>
                  <a:lnTo>
                    <a:pt x="239395" y="1917"/>
                  </a:lnTo>
                  <a:lnTo>
                    <a:pt x="231406" y="7150"/>
                  </a:lnTo>
                  <a:lnTo>
                    <a:pt x="226009" y="14897"/>
                  </a:lnTo>
                  <a:lnTo>
                    <a:pt x="224028" y="24384"/>
                  </a:lnTo>
                  <a:lnTo>
                    <a:pt x="226009" y="33883"/>
                  </a:lnTo>
                  <a:lnTo>
                    <a:pt x="231406" y="41630"/>
                  </a:lnTo>
                  <a:lnTo>
                    <a:pt x="239395" y="46863"/>
                  </a:lnTo>
                  <a:lnTo>
                    <a:pt x="249174" y="48768"/>
                  </a:lnTo>
                  <a:lnTo>
                    <a:pt x="258940" y="46863"/>
                  </a:lnTo>
                  <a:lnTo>
                    <a:pt x="266928" y="41630"/>
                  </a:lnTo>
                  <a:lnTo>
                    <a:pt x="272326" y="33883"/>
                  </a:lnTo>
                  <a:lnTo>
                    <a:pt x="274320" y="24384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739766" y="2970402"/>
            <a:ext cx="343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37478" y="2970402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B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h</a:t>
            </a:r>
            <a:r>
              <a:rPr sz="1200" spc="-25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vio</a:t>
            </a:r>
            <a:r>
              <a:rPr sz="1200" spc="5" dirty="0">
                <a:latin typeface="Calibri"/>
                <a:cs typeface="Calibri"/>
              </a:rPr>
              <a:t>u</a:t>
            </a:r>
            <a:r>
              <a:rPr sz="1200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22157" y="2970402"/>
            <a:ext cx="507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Ide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ti</a:t>
            </a:r>
            <a:r>
              <a:rPr sz="1200" spc="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72685" y="3728466"/>
            <a:ext cx="649605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D29F00"/>
                </a:solidFill>
                <a:latin typeface="Calibri"/>
                <a:cs typeface="Calibri"/>
              </a:rPr>
              <a:t>Rep</a:t>
            </a:r>
            <a:r>
              <a:rPr sz="800" spc="-10" dirty="0">
                <a:solidFill>
                  <a:srgbClr val="D29F00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D29F00"/>
                </a:solidFill>
                <a:latin typeface="Calibri"/>
                <a:cs typeface="Calibri"/>
              </a:rPr>
              <a:t>es</a:t>
            </a:r>
            <a:r>
              <a:rPr sz="800" spc="-10" dirty="0">
                <a:solidFill>
                  <a:srgbClr val="D29F00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D29F00"/>
                </a:solidFill>
                <a:latin typeface="Calibri"/>
                <a:cs typeface="Calibri"/>
              </a:rPr>
              <a:t>n</a:t>
            </a:r>
            <a:r>
              <a:rPr sz="800" spc="-10" dirty="0">
                <a:solidFill>
                  <a:srgbClr val="D29F00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D29F00"/>
                </a:solidFill>
                <a:latin typeface="Calibri"/>
                <a:cs typeface="Calibri"/>
              </a:rPr>
              <a:t>s</a:t>
            </a:r>
            <a:r>
              <a:rPr sz="800" spc="20" dirty="0">
                <a:solidFill>
                  <a:srgbClr val="D29F00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D29F00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D29F00"/>
                </a:solidFill>
                <a:latin typeface="Calibri"/>
                <a:cs typeface="Calibri"/>
              </a:rPr>
              <a:t>he  data of </a:t>
            </a:r>
            <a:r>
              <a:rPr sz="800" dirty="0">
                <a:solidFill>
                  <a:srgbClr val="D29F00"/>
                </a:solidFill>
                <a:latin typeface="Calibri"/>
                <a:cs typeface="Calibri"/>
              </a:rPr>
              <a:t>an </a:t>
            </a:r>
            <a:r>
              <a:rPr sz="800" spc="5" dirty="0">
                <a:solidFill>
                  <a:srgbClr val="D29F00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D29F00"/>
                </a:solidFill>
                <a:latin typeface="Calibri"/>
                <a:cs typeface="Calibri"/>
              </a:rPr>
              <a:t>Object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22009" y="3666871"/>
            <a:ext cx="960755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006FC0"/>
                </a:solidFill>
                <a:latin typeface="Calibri"/>
                <a:cs typeface="Calibri"/>
              </a:rPr>
              <a:t>Represents</a:t>
            </a:r>
            <a:r>
              <a:rPr sz="80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06FC0"/>
                </a:solidFill>
                <a:latin typeface="Calibri"/>
                <a:cs typeface="Calibri"/>
              </a:rPr>
              <a:t>the </a:t>
            </a:r>
            <a:r>
              <a:rPr sz="8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06FC0"/>
                </a:solidFill>
                <a:latin typeface="Calibri"/>
                <a:cs typeface="Calibri"/>
              </a:rPr>
              <a:t>behaviour of </a:t>
            </a:r>
            <a:r>
              <a:rPr sz="800" dirty="0">
                <a:solidFill>
                  <a:srgbClr val="006FC0"/>
                </a:solidFill>
                <a:latin typeface="Calibri"/>
                <a:cs typeface="Calibri"/>
              </a:rPr>
              <a:t>an </a:t>
            </a:r>
            <a:r>
              <a:rPr sz="800" spc="-5" dirty="0">
                <a:solidFill>
                  <a:srgbClr val="006FC0"/>
                </a:solidFill>
                <a:latin typeface="Calibri"/>
                <a:cs typeface="Calibri"/>
              </a:rPr>
              <a:t>object </a:t>
            </a:r>
            <a:r>
              <a:rPr sz="800" spc="-1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06FC0"/>
                </a:solidFill>
                <a:latin typeface="Calibri"/>
                <a:cs typeface="Calibri"/>
              </a:rPr>
              <a:t>such </a:t>
            </a:r>
            <a:r>
              <a:rPr sz="800" dirty="0">
                <a:solidFill>
                  <a:srgbClr val="006FC0"/>
                </a:solidFill>
                <a:latin typeface="Calibri"/>
                <a:cs typeface="Calibri"/>
              </a:rPr>
              <a:t>as </a:t>
            </a:r>
            <a:r>
              <a:rPr sz="800" spc="-5" dirty="0">
                <a:solidFill>
                  <a:srgbClr val="006FC0"/>
                </a:solidFill>
                <a:latin typeface="Calibri"/>
                <a:cs typeface="Calibri"/>
              </a:rPr>
              <a:t>Deposits </a:t>
            </a:r>
            <a:r>
              <a:rPr sz="8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06FC0"/>
                </a:solidFill>
                <a:latin typeface="Calibri"/>
                <a:cs typeface="Calibri"/>
              </a:rPr>
              <a:t>Withdrawal etc.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11033" y="3728466"/>
            <a:ext cx="1272540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74707"/>
                </a:solidFill>
                <a:latin typeface="Calibri"/>
                <a:cs typeface="Calibri"/>
              </a:rPr>
              <a:t>It</a:t>
            </a:r>
            <a:r>
              <a:rPr sz="800" spc="-35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is</a:t>
            </a:r>
            <a:r>
              <a:rPr sz="800" spc="-20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used</a:t>
            </a:r>
            <a:r>
              <a:rPr sz="800" spc="-10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internally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800" dirty="0">
                <a:solidFill>
                  <a:srgbClr val="974707"/>
                </a:solidFill>
                <a:latin typeface="Calibri"/>
                <a:cs typeface="Calibri"/>
              </a:rPr>
              <a:t>by</a:t>
            </a:r>
            <a:r>
              <a:rPr sz="800" spc="-15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JVM</a:t>
            </a:r>
            <a:r>
              <a:rPr sz="800" spc="-30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to</a:t>
            </a:r>
            <a:r>
              <a:rPr sz="800" spc="-15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identify</a:t>
            </a:r>
            <a:r>
              <a:rPr sz="800" spc="15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each object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uniquely.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122405" y="1778482"/>
            <a:ext cx="4784090" cy="341630"/>
            <a:chOff x="4122405" y="1778482"/>
            <a:chExt cx="4784090" cy="341630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2405" y="1784356"/>
              <a:ext cx="4783864" cy="30669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1223" y="1778482"/>
              <a:ext cx="2586228" cy="34140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139184" y="1792223"/>
            <a:ext cx="4700270" cy="2317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9370" rIns="0" bIns="0" rtlCol="0">
            <a:spAutoFit/>
          </a:bodyPr>
          <a:lstStyle/>
          <a:p>
            <a:pPr marL="1177290">
              <a:lnSpc>
                <a:spcPct val="100000"/>
              </a:lnSpc>
              <a:spcBef>
                <a:spcPts val="310"/>
              </a:spcBef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9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9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sz="900" b="1" spc="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F  </a:t>
            </a:r>
            <a:r>
              <a:rPr sz="9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9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1905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Methods</a:t>
            </a:r>
          </a:p>
        </p:txBody>
      </p:sp>
      <p:sp>
        <p:nvSpPr>
          <p:cNvPr id="4" name="object 4"/>
          <p:cNvSpPr/>
          <p:nvPr/>
        </p:nvSpPr>
        <p:spPr>
          <a:xfrm>
            <a:off x="3996690" y="2129789"/>
            <a:ext cx="0" cy="2244090"/>
          </a:xfrm>
          <a:custGeom>
            <a:avLst/>
            <a:gdLst/>
            <a:ahLst/>
            <a:cxnLst/>
            <a:rect l="l" t="t" r="r" b="b"/>
            <a:pathLst>
              <a:path h="2244090">
                <a:moveTo>
                  <a:pt x="0" y="0"/>
                </a:moveTo>
                <a:lnTo>
                  <a:pt x="0" y="2243556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6244" y="2154427"/>
            <a:ext cx="2893060" cy="1555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525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A collection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statements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that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grouped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together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perform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 operation.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 marR="14986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Method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like 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function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which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used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expose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behavior of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 object.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Calibri"/>
              <a:cs typeface="Calibri"/>
            </a:endParaRPr>
          </a:p>
          <a:p>
            <a:pPr marL="12700" marR="5080">
              <a:lnSpc>
                <a:spcPct val="101299"/>
              </a:lnSpc>
            </a:pPr>
            <a:r>
              <a:rPr sz="1000" spc="-5" dirty="0">
                <a:latin typeface="Calibri"/>
                <a:cs typeface="Calibri"/>
              </a:rPr>
              <a:t>Example: When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you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call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System.out.println()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method, for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example,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system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actually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executes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several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statements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order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display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</a:t>
            </a:r>
            <a:r>
              <a:rPr sz="1000" spc="-10" dirty="0">
                <a:latin typeface="Calibri"/>
                <a:cs typeface="Calibri"/>
              </a:rPr>
              <a:t>message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on the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console.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0336" y="2115718"/>
            <a:ext cx="3256279" cy="73914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000" b="1" spc="-5" dirty="0">
                <a:latin typeface="Calibri"/>
                <a:cs typeface="Calibri"/>
              </a:rPr>
              <a:t>Syntax:</a:t>
            </a:r>
            <a:r>
              <a:rPr sz="1000" b="1" spc="20" dirty="0"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modifier</a:t>
            </a:r>
            <a:r>
              <a:rPr sz="1000" b="1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returnType</a:t>
            </a:r>
            <a:r>
              <a:rPr sz="1000" b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nameOfMethod</a:t>
            </a:r>
            <a:r>
              <a:rPr sz="1000" b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(Parameter</a:t>
            </a:r>
            <a:r>
              <a:rPr sz="1000" b="1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List)</a:t>
            </a:r>
            <a:endParaRPr sz="10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80"/>
              </a:spcBef>
            </a:pP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1384300">
              <a:lnSpc>
                <a:spcPct val="100000"/>
              </a:lnSpc>
              <a:spcBef>
                <a:spcPts val="180"/>
              </a:spcBef>
            </a:pP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//</a:t>
            </a:r>
            <a:r>
              <a:rPr sz="1000" b="1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method</a:t>
            </a:r>
            <a:r>
              <a:rPr sz="1000" b="1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body</a:t>
            </a:r>
            <a:endParaRPr sz="1000">
              <a:latin typeface="Calibri"/>
              <a:cs typeface="Calibri"/>
            </a:endParaRPr>
          </a:p>
          <a:p>
            <a:pPr marL="498475">
              <a:lnSpc>
                <a:spcPct val="100000"/>
              </a:lnSpc>
              <a:spcBef>
                <a:spcPts val="275"/>
              </a:spcBef>
            </a:pP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0336" y="3018789"/>
            <a:ext cx="5080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5" dirty="0">
                <a:solidFill>
                  <a:srgbClr val="333399"/>
                </a:solidFill>
                <a:latin typeface="Calibri"/>
                <a:cs typeface="Calibri"/>
              </a:rPr>
              <a:t>E</a:t>
            </a:r>
            <a:r>
              <a:rPr sz="1000" b="1" spc="-10" dirty="0">
                <a:solidFill>
                  <a:srgbClr val="333399"/>
                </a:solidFill>
                <a:latin typeface="Calibri"/>
                <a:cs typeface="Calibri"/>
              </a:rPr>
              <a:t>xa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mp</a:t>
            </a:r>
            <a:r>
              <a:rPr sz="1000" b="1" spc="-10" dirty="0">
                <a:solidFill>
                  <a:srgbClr val="333399"/>
                </a:solidFill>
                <a:latin typeface="Calibri"/>
                <a:cs typeface="Calibri"/>
              </a:rPr>
              <a:t>l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20336" y="3323590"/>
            <a:ext cx="209168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public static</a:t>
            </a:r>
            <a:r>
              <a:rPr sz="1000" b="1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int</a:t>
            </a:r>
            <a:r>
              <a:rPr sz="1000" b="1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getProduct</a:t>
            </a:r>
            <a:r>
              <a:rPr sz="1000" b="1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(int</a:t>
            </a:r>
            <a:r>
              <a:rPr sz="1000" b="1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a, int</a:t>
            </a:r>
            <a:r>
              <a:rPr sz="1000" b="1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333399"/>
                </a:solidFill>
                <a:latin typeface="Calibri"/>
                <a:cs typeface="Calibri"/>
              </a:rPr>
              <a:t>b)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68580">
              <a:lnSpc>
                <a:spcPct val="100000"/>
              </a:lnSpc>
            </a:pP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return</a:t>
            </a:r>
            <a:r>
              <a:rPr sz="1000" b="1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(a*b);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7837" y="3715325"/>
            <a:ext cx="2244888" cy="85984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81571" y="3709415"/>
            <a:ext cx="1804416" cy="75286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484620" y="3723132"/>
            <a:ext cx="2161540" cy="78486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9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9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modifier.</a:t>
            </a:r>
            <a:endParaRPr sz="9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int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return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9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getProduct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endParaRPr sz="9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a,</a:t>
            </a:r>
            <a:r>
              <a:rPr sz="9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896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Constructors</a:t>
            </a:r>
          </a:p>
        </p:txBody>
      </p:sp>
      <p:sp>
        <p:nvSpPr>
          <p:cNvPr id="4" name="object 4"/>
          <p:cNvSpPr/>
          <p:nvPr/>
        </p:nvSpPr>
        <p:spPr>
          <a:xfrm>
            <a:off x="3996690" y="1706117"/>
            <a:ext cx="0" cy="2913380"/>
          </a:xfrm>
          <a:custGeom>
            <a:avLst/>
            <a:gdLst/>
            <a:ahLst/>
            <a:cxnLst/>
            <a:rect l="l" t="t" r="r" b="b"/>
            <a:pathLst>
              <a:path h="2913379">
                <a:moveTo>
                  <a:pt x="0" y="0"/>
                </a:moveTo>
                <a:lnTo>
                  <a:pt x="0" y="291332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8817" y="1683889"/>
            <a:ext cx="3973088" cy="12437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4923" y="1673351"/>
            <a:ext cx="2164079" cy="12832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55591" y="1691639"/>
            <a:ext cx="3889375" cy="1169035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Example</a:t>
            </a:r>
            <a:r>
              <a:rPr sz="1000" spc="-2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of</a:t>
            </a:r>
            <a:r>
              <a:rPr sz="1000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Default</a:t>
            </a:r>
            <a:r>
              <a:rPr sz="1000" spc="-2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Constructor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ClassName()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System.out.println(“Default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called”);</a:t>
            </a:r>
            <a:endParaRPr sz="10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8475" y="1661541"/>
            <a:ext cx="3246755" cy="2159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3876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It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special type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method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which is used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initialize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object.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 marR="219075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Every time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 object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created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using the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new()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keyword,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constructor is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called.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 marR="25654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Calibri"/>
                <a:cs typeface="Calibri"/>
              </a:rPr>
              <a:t>Constructors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have</a:t>
            </a:r>
            <a:r>
              <a:rPr sz="1000" dirty="0">
                <a:latin typeface="Calibri"/>
                <a:cs typeface="Calibri"/>
              </a:rPr>
              <a:t> no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explicit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return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type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 they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always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have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same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name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as the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class.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All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classes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have constructors,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whether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you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define one or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not,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because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Java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automatically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provides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default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constructor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that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initializes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all </a:t>
            </a:r>
            <a:r>
              <a:rPr sz="1000" spc="-10" dirty="0">
                <a:latin typeface="Calibri"/>
                <a:cs typeface="Calibri"/>
              </a:rPr>
              <a:t>member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variables to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zero.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However,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once you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define your own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constructor,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 default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constructor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 </a:t>
            </a:r>
            <a:r>
              <a:rPr sz="1000" dirty="0">
                <a:latin typeface="Calibri"/>
                <a:cs typeface="Calibri"/>
              </a:rPr>
              <a:t>no 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longer used.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338817" y="2968764"/>
            <a:ext cx="3973195" cy="1564005"/>
            <a:chOff x="4338817" y="2968764"/>
            <a:chExt cx="3973195" cy="156400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8817" y="2979389"/>
              <a:ext cx="3973088" cy="155298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4924" y="2968764"/>
              <a:ext cx="2851404" cy="143560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355591" y="2987039"/>
            <a:ext cx="3889375" cy="147828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Example</a:t>
            </a:r>
            <a:r>
              <a:rPr sz="1000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of</a:t>
            </a:r>
            <a:r>
              <a:rPr sz="1000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Parameterized</a:t>
            </a:r>
            <a:r>
              <a:rPr sz="1000" spc="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Constructor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ClassName(int a,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b)</a:t>
            </a:r>
            <a:endParaRPr sz="10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i;</a:t>
            </a:r>
            <a:endParaRPr sz="10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b;</a:t>
            </a:r>
            <a:endParaRPr sz="10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System.out.println(“Parameterized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Constructor”);</a:t>
            </a:r>
            <a:endParaRPr sz="10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585970" cy="5143500"/>
            <a:chOff x="0" y="0"/>
            <a:chExt cx="45859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43"/>
              <a:ext cx="4571999" cy="513435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585970" cy="5143500"/>
            </a:xfrm>
            <a:custGeom>
              <a:avLst/>
              <a:gdLst/>
              <a:ahLst/>
              <a:cxnLst/>
              <a:rect l="l" t="t" r="r" b="b"/>
              <a:pathLst>
                <a:path w="4585970" h="5143500">
                  <a:moveTo>
                    <a:pt x="4585716" y="5143498"/>
                  </a:moveTo>
                  <a:lnTo>
                    <a:pt x="4585716" y="0"/>
                  </a:lnTo>
                  <a:lnTo>
                    <a:pt x="0" y="0"/>
                  </a:lnTo>
                  <a:lnTo>
                    <a:pt x="0" y="5143498"/>
                  </a:lnTo>
                  <a:lnTo>
                    <a:pt x="4585716" y="5143498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81803" y="817244"/>
            <a:ext cx="32150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A Java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package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mechanism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organizing Java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classes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into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namespaces.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81803" y="1274444"/>
            <a:ext cx="3789045" cy="2433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A package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provides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unique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namespace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 the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types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it contains.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Classes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same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package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access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each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other's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protected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members.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 marR="44958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Calibri"/>
                <a:cs typeface="Calibri"/>
              </a:rPr>
              <a:t>Packages are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usually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defined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using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hierarchical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naming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pattern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Example –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java.lang.*,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com.uhg.*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750">
              <a:latin typeface="Calibri"/>
              <a:cs typeface="Calibri"/>
            </a:endParaRPr>
          </a:p>
          <a:p>
            <a:pPr marL="12700" marR="22225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Classes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need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dirty="0">
                <a:latin typeface="Calibri"/>
                <a:cs typeface="Calibri"/>
              </a:rPr>
              <a:t> be</a:t>
            </a:r>
            <a:r>
              <a:rPr sz="1000" spc="-5" dirty="0">
                <a:latin typeface="Calibri"/>
                <a:cs typeface="Calibri"/>
              </a:rPr>
              <a:t> referred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using its complete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name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(package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+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class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name):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example,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java.util.Calendar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Packages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can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be </a:t>
            </a:r>
            <a:r>
              <a:rPr sz="1000" spc="-5" dirty="0">
                <a:latin typeface="Calibri"/>
                <a:cs typeface="Calibri"/>
              </a:rPr>
              <a:t>“imported” to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avoid writing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package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names every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time</a:t>
            </a:r>
            <a:endParaRPr sz="1000">
              <a:latin typeface="Calibri"/>
              <a:cs typeface="Calibri"/>
            </a:endParaRPr>
          </a:p>
          <a:p>
            <a:pPr marL="12700" marR="211709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you </a:t>
            </a:r>
            <a:r>
              <a:rPr sz="1000" spc="-10" dirty="0">
                <a:latin typeface="Calibri"/>
                <a:cs typeface="Calibri"/>
              </a:rPr>
              <a:t>use </a:t>
            </a:r>
            <a:r>
              <a:rPr sz="1000" spc="-5" dirty="0">
                <a:latin typeface="Calibri"/>
                <a:cs typeface="Calibri"/>
              </a:rPr>
              <a:t>* instead of class name.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import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java.util.*;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Java.lang is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implicitly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imported.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135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Packages</a:t>
            </a:r>
          </a:p>
        </p:txBody>
      </p:sp>
      <p:sp>
        <p:nvSpPr>
          <p:cNvPr id="9" name="object 9"/>
          <p:cNvSpPr/>
          <p:nvPr/>
        </p:nvSpPr>
        <p:spPr>
          <a:xfrm>
            <a:off x="547116" y="1359408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05803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Access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Mo</a:t>
            </a:r>
            <a:r>
              <a:rPr spc="-15" dirty="0">
                <a:solidFill>
                  <a:srgbClr val="000000"/>
                </a:solidFill>
              </a:rPr>
              <a:t>d</a:t>
            </a:r>
            <a:r>
              <a:rPr dirty="0">
                <a:solidFill>
                  <a:srgbClr val="000000"/>
                </a:solidFill>
              </a:rPr>
              <a:t>ifiers</a:t>
            </a:r>
          </a:p>
        </p:txBody>
      </p:sp>
      <p:sp>
        <p:nvSpPr>
          <p:cNvPr id="4" name="object 4"/>
          <p:cNvSpPr/>
          <p:nvPr/>
        </p:nvSpPr>
        <p:spPr>
          <a:xfrm>
            <a:off x="4068317" y="1921001"/>
            <a:ext cx="0" cy="2913380"/>
          </a:xfrm>
          <a:custGeom>
            <a:avLst/>
            <a:gdLst/>
            <a:ahLst/>
            <a:cxnLst/>
            <a:rect l="l" t="t" r="r" b="b"/>
            <a:pathLst>
              <a:path h="2913379">
                <a:moveTo>
                  <a:pt x="0" y="0"/>
                </a:moveTo>
                <a:lnTo>
                  <a:pt x="0" y="291332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6549" y="1953006"/>
            <a:ext cx="221615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Modifiers</a:t>
            </a:r>
            <a:r>
              <a:rPr sz="1100" spc="18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are</a:t>
            </a:r>
            <a:r>
              <a:rPr sz="1100" spc="19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keywords</a:t>
            </a:r>
            <a:r>
              <a:rPr sz="1100" spc="17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that</a:t>
            </a:r>
            <a:r>
              <a:rPr sz="1100" spc="19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definitions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change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their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meanings.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44164" y="1953006"/>
            <a:ext cx="9080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add  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to</a:t>
            </a:r>
            <a:r>
              <a:rPr sz="1100" spc="6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those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641" y="2456180"/>
            <a:ext cx="3027680" cy="204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modifier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precedes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statement.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The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access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modifiers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specify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accessibility 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(scope) </a:t>
            </a:r>
            <a:r>
              <a:rPr sz="1100" dirty="0">
                <a:latin typeface="Calibri"/>
                <a:cs typeface="Calibri"/>
              </a:rPr>
              <a:t>of a </a:t>
            </a:r>
            <a:r>
              <a:rPr sz="1100" spc="-5" dirty="0">
                <a:latin typeface="Calibri"/>
                <a:cs typeface="Calibri"/>
              </a:rPr>
              <a:t>data member, method, constructor </a:t>
            </a:r>
            <a:r>
              <a:rPr sz="1100" spc="5" dirty="0">
                <a:latin typeface="Calibri"/>
                <a:cs typeface="Calibri"/>
              </a:rPr>
              <a:t>or 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There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are</a:t>
            </a:r>
            <a:r>
              <a:rPr sz="1100" dirty="0">
                <a:latin typeface="Calibri"/>
                <a:cs typeface="Calibri"/>
              </a:rPr>
              <a:t> 4 types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access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modifiers: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private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default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protected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100" spc="-5" dirty="0">
                <a:latin typeface="Calibri"/>
                <a:cs typeface="Calibri"/>
              </a:rPr>
              <a:t>public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4096" y="2352615"/>
            <a:ext cx="4528310" cy="162982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0895" cy="5143500"/>
            <a:chOff x="0" y="0"/>
            <a:chExt cx="462089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20767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598035" cy="5135880"/>
            </a:xfrm>
            <a:custGeom>
              <a:avLst/>
              <a:gdLst/>
              <a:ahLst/>
              <a:cxnLst/>
              <a:rect l="l" t="t" r="r" b="b"/>
              <a:pathLst>
                <a:path w="4598035" h="5135880">
                  <a:moveTo>
                    <a:pt x="0" y="5135879"/>
                  </a:moveTo>
                  <a:lnTo>
                    <a:pt x="4597908" y="5135879"/>
                  </a:lnTo>
                  <a:lnTo>
                    <a:pt x="4597908" y="0"/>
                  </a:lnTo>
                  <a:lnTo>
                    <a:pt x="0" y="0"/>
                  </a:lnTo>
                  <a:lnTo>
                    <a:pt x="0" y="5135879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5520" y="1561541"/>
            <a:ext cx="3181350" cy="1489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Let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us</a:t>
            </a:r>
            <a:r>
              <a:rPr sz="1600" spc="-10" dirty="0">
                <a:latin typeface="Calibri"/>
                <a:cs typeface="Calibri"/>
              </a:rPr>
              <a:t> define</a:t>
            </a:r>
            <a:r>
              <a:rPr sz="1600" spc="-5" dirty="0">
                <a:latin typeface="Calibri"/>
                <a:cs typeface="Calibri"/>
              </a:rPr>
              <a:t> 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Product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class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5" dirty="0">
                <a:latin typeface="Calibri"/>
                <a:cs typeface="Calibri"/>
              </a:rPr>
              <a:t>instantiate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it.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600" spc="-40" dirty="0">
                <a:latin typeface="Calibri"/>
                <a:cs typeface="Calibri"/>
              </a:rPr>
              <a:t>We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will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its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attributes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define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its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behavior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using</a:t>
            </a:r>
            <a:r>
              <a:rPr sz="1600" spc="-10" dirty="0">
                <a:latin typeface="Calibri"/>
                <a:cs typeface="Calibri"/>
              </a:rPr>
              <a:t> constructors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member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functions.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1907539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/>
              <a:t>Case </a:t>
            </a:r>
            <a:r>
              <a:rPr dirty="0"/>
              <a:t> Example</a:t>
            </a:r>
          </a:p>
        </p:txBody>
      </p:sp>
      <p:sp>
        <p:nvSpPr>
          <p:cNvPr id="8" name="object 8"/>
          <p:cNvSpPr/>
          <p:nvPr/>
        </p:nvSpPr>
        <p:spPr>
          <a:xfrm>
            <a:off x="547116" y="172059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90" y="1425702"/>
              <a:ext cx="4104640" cy="2778760"/>
            </a:xfrm>
            <a:custGeom>
              <a:avLst/>
              <a:gdLst/>
              <a:ahLst/>
              <a:cxnLst/>
              <a:rect l="l" t="t" r="r" b="b"/>
              <a:pathLst>
                <a:path w="4104640" h="2778760">
                  <a:moveTo>
                    <a:pt x="0" y="2778252"/>
                  </a:moveTo>
                  <a:lnTo>
                    <a:pt x="4104132" y="2778252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2778252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3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860290" cy="5143500"/>
            </a:xfrm>
            <a:custGeom>
              <a:avLst/>
              <a:gdLst/>
              <a:ahLst/>
              <a:cxnLst/>
              <a:rect l="l" t="t" r="r" b="b"/>
              <a:pathLst>
                <a:path w="4860290" h="5143500">
                  <a:moveTo>
                    <a:pt x="486003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860036" y="5143500"/>
                  </a:lnTo>
                  <a:lnTo>
                    <a:pt x="4860036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2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1673" y="1676247"/>
            <a:ext cx="3435350" cy="214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255" indent="-250190">
              <a:lnSpc>
                <a:spcPts val="1839"/>
              </a:lnSpc>
              <a:buSzPct val="181818"/>
              <a:buAutoNum type="arabicPeriod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declare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3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different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types</a:t>
            </a:r>
            <a:endParaRPr sz="1100">
              <a:latin typeface="Calibri"/>
              <a:cs typeface="Calibri"/>
            </a:endParaRPr>
          </a:p>
          <a:p>
            <a:pPr marL="12700" marR="52069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variables,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member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5" dirty="0">
                <a:latin typeface="Calibri"/>
                <a:cs typeface="Calibri"/>
              </a:rPr>
              <a:t> print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value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 marL="12700" marR="272415">
              <a:lnSpc>
                <a:spcPct val="102499"/>
              </a:lnSpc>
              <a:spcBef>
                <a:spcPts val="940"/>
              </a:spcBef>
              <a:buSzPct val="181818"/>
              <a:buAutoNum type="arabicPeriod" startAt="2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swap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float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 startAt="2"/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2"/>
            </a:pPr>
            <a:endParaRPr sz="800">
              <a:latin typeface="Calibri"/>
              <a:cs typeface="Calibri"/>
            </a:endParaRPr>
          </a:p>
          <a:p>
            <a:pPr marL="262255" indent="-250190">
              <a:lnSpc>
                <a:spcPct val="100000"/>
              </a:lnSpc>
              <a:spcBef>
                <a:spcPts val="5"/>
              </a:spcBef>
              <a:buSzPct val="181818"/>
              <a:buAutoNum type="arabicPeriod" startAt="2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Define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objects,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define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its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attributes,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constructors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member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functions.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84194" y="1876170"/>
            <a:ext cx="1977389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09" marR="5080" indent="-1714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1F5F"/>
                </a:solidFill>
              </a:rPr>
              <a:t>Co</a:t>
            </a:r>
            <a:r>
              <a:rPr sz="2800" spc="-20" dirty="0">
                <a:solidFill>
                  <a:srgbClr val="001F5F"/>
                </a:solidFill>
              </a:rPr>
              <a:t>n</a:t>
            </a:r>
            <a:r>
              <a:rPr sz="2800" spc="-5" dirty="0">
                <a:solidFill>
                  <a:srgbClr val="001F5F"/>
                </a:solidFill>
              </a:rPr>
              <a:t>ditional  Statements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3850894" y="3015488"/>
            <a:ext cx="1442720" cy="427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1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780539"/>
            <a:chOff x="0" y="0"/>
            <a:chExt cx="9144000" cy="178053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780539"/>
            </a:xfrm>
            <a:custGeom>
              <a:avLst/>
              <a:gdLst/>
              <a:ahLst/>
              <a:cxnLst/>
              <a:rect l="l" t="t" r="r" b="b"/>
              <a:pathLst>
                <a:path w="9144000" h="1780539">
                  <a:moveTo>
                    <a:pt x="9144000" y="0"/>
                  </a:moveTo>
                  <a:lnTo>
                    <a:pt x="0" y="0"/>
                  </a:lnTo>
                  <a:lnTo>
                    <a:pt x="0" y="1780032"/>
                  </a:lnTo>
                  <a:lnTo>
                    <a:pt x="9144000" y="1780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253873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/>
              <a:t>Cond</a:t>
            </a:r>
            <a:r>
              <a:rPr spc="-15" dirty="0"/>
              <a:t>i</a:t>
            </a:r>
            <a:r>
              <a:rPr dirty="0"/>
              <a:t>tional  Statements</a:t>
            </a:r>
          </a:p>
        </p:txBody>
      </p:sp>
      <p:sp>
        <p:nvSpPr>
          <p:cNvPr id="6" name="object 6"/>
          <p:cNvSpPr/>
          <p:nvPr/>
        </p:nvSpPr>
        <p:spPr>
          <a:xfrm>
            <a:off x="4068317" y="2423922"/>
            <a:ext cx="0" cy="1948814"/>
          </a:xfrm>
          <a:custGeom>
            <a:avLst/>
            <a:gdLst/>
            <a:ahLst/>
            <a:cxnLst/>
            <a:rect l="l" t="t" r="r" b="b"/>
            <a:pathLst>
              <a:path h="1948814">
                <a:moveTo>
                  <a:pt x="0" y="0"/>
                </a:moveTo>
                <a:lnTo>
                  <a:pt x="0" y="194878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2437" y="2447366"/>
            <a:ext cx="27959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Conditional </a:t>
            </a:r>
            <a:r>
              <a:rPr sz="1200" spc="-10" dirty="0">
                <a:latin typeface="Calibri"/>
                <a:cs typeface="Calibri"/>
              </a:rPr>
              <a:t>statements </a:t>
            </a:r>
            <a:r>
              <a:rPr sz="1200" spc="-5" dirty="0">
                <a:latin typeface="Calibri"/>
                <a:cs typeface="Calibri"/>
              </a:rPr>
              <a:t>are used to </a:t>
            </a:r>
            <a:r>
              <a:rPr sz="1200" spc="-10" dirty="0">
                <a:latin typeface="Calibri"/>
                <a:cs typeface="Calibri"/>
              </a:rPr>
              <a:t>control </a:t>
            </a:r>
            <a:r>
              <a:rPr sz="1200" spc="-5" dirty="0">
                <a:latin typeface="Calibri"/>
                <a:cs typeface="Calibri"/>
              </a:rPr>
              <a:t> the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flow</a:t>
            </a:r>
            <a:r>
              <a:rPr sz="1200" dirty="0">
                <a:latin typeface="Calibri"/>
                <a:cs typeface="Calibri"/>
              </a:rPr>
              <a:t> of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execution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based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certain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conditions.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2437" y="3280029"/>
            <a:ext cx="27959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These </a:t>
            </a:r>
            <a:r>
              <a:rPr sz="1200" spc="-10" dirty="0">
                <a:latin typeface="Calibri"/>
                <a:cs typeface="Calibri"/>
              </a:rPr>
              <a:t>statements </a:t>
            </a:r>
            <a:r>
              <a:rPr sz="1200" dirty="0">
                <a:latin typeface="Calibri"/>
                <a:cs typeface="Calibri"/>
              </a:rPr>
              <a:t>allow </a:t>
            </a:r>
            <a:r>
              <a:rPr sz="1200" spc="-10" dirty="0">
                <a:latin typeface="Calibri"/>
                <a:cs typeface="Calibri"/>
              </a:rPr>
              <a:t>you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10" dirty="0">
                <a:latin typeface="Calibri"/>
                <a:cs typeface="Calibri"/>
              </a:rPr>
              <a:t>control </a:t>
            </a:r>
            <a:r>
              <a:rPr sz="1200" spc="-5" dirty="0">
                <a:latin typeface="Calibri"/>
                <a:cs typeface="Calibri"/>
              </a:rPr>
              <a:t>the </a:t>
            </a:r>
            <a:r>
              <a:rPr sz="1200" dirty="0">
                <a:latin typeface="Calibri"/>
                <a:cs typeface="Calibri"/>
              </a:rPr>
              <a:t> flow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your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program’s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execution</a:t>
            </a:r>
            <a:r>
              <a:rPr sz="1200" spc="2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based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upon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conditions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known</a:t>
            </a:r>
            <a:r>
              <a:rPr sz="1200" dirty="0">
                <a:latin typeface="Calibri"/>
                <a:cs typeface="Calibri"/>
              </a:rPr>
              <a:t> only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during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runtime.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32730" y="2406167"/>
            <a:ext cx="1307465" cy="18548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43535" indent="-331470">
              <a:lnSpc>
                <a:spcPct val="100000"/>
              </a:lnSpc>
              <a:spcBef>
                <a:spcPts val="1060"/>
              </a:spcBef>
              <a:buFont typeface="Arial MT"/>
              <a:buChar char="●"/>
              <a:tabLst>
                <a:tab pos="343535" algn="l"/>
                <a:tab pos="344170" algn="l"/>
              </a:tabLst>
            </a:pPr>
            <a:r>
              <a:rPr sz="1600" dirty="0">
                <a:latin typeface="Calibri"/>
                <a:cs typeface="Calibri"/>
              </a:rPr>
              <a:t>if</a:t>
            </a:r>
            <a:endParaRPr sz="1600">
              <a:latin typeface="Calibri"/>
              <a:cs typeface="Calibri"/>
            </a:endParaRPr>
          </a:p>
          <a:p>
            <a:pPr marL="343535" indent="-331470">
              <a:lnSpc>
                <a:spcPct val="100000"/>
              </a:lnSpc>
              <a:spcBef>
                <a:spcPts val="960"/>
              </a:spcBef>
              <a:buFont typeface="Arial MT"/>
              <a:buChar char="●"/>
              <a:tabLst>
                <a:tab pos="343535" algn="l"/>
                <a:tab pos="344170" algn="l"/>
              </a:tabLst>
            </a:pPr>
            <a:r>
              <a:rPr sz="1600" spc="-5" dirty="0">
                <a:latin typeface="Calibri"/>
                <a:cs typeface="Calibri"/>
              </a:rPr>
              <a:t>if-else</a:t>
            </a:r>
            <a:endParaRPr sz="1600">
              <a:latin typeface="Calibri"/>
              <a:cs typeface="Calibri"/>
            </a:endParaRPr>
          </a:p>
          <a:p>
            <a:pPr marL="343535" indent="-331470">
              <a:lnSpc>
                <a:spcPct val="100000"/>
              </a:lnSpc>
              <a:spcBef>
                <a:spcPts val="960"/>
              </a:spcBef>
              <a:buFont typeface="Arial MT"/>
              <a:buChar char="●"/>
              <a:tabLst>
                <a:tab pos="343535" algn="l"/>
                <a:tab pos="344170" algn="l"/>
              </a:tabLst>
            </a:pPr>
            <a:r>
              <a:rPr sz="1600" spc="-5" dirty="0">
                <a:latin typeface="Calibri"/>
                <a:cs typeface="Calibri"/>
              </a:rPr>
              <a:t>if-else-if</a:t>
            </a:r>
            <a:endParaRPr sz="1600">
              <a:latin typeface="Calibri"/>
              <a:cs typeface="Calibri"/>
            </a:endParaRPr>
          </a:p>
          <a:p>
            <a:pPr marL="343535" indent="-331470">
              <a:lnSpc>
                <a:spcPct val="100000"/>
              </a:lnSpc>
              <a:spcBef>
                <a:spcPts val="960"/>
              </a:spcBef>
              <a:buFont typeface="Arial MT"/>
              <a:buChar char="●"/>
              <a:tabLst>
                <a:tab pos="343535" algn="l"/>
                <a:tab pos="344170" algn="l"/>
              </a:tabLst>
            </a:pPr>
            <a:r>
              <a:rPr sz="1600" spc="-5" dirty="0">
                <a:latin typeface="Calibri"/>
                <a:cs typeface="Calibri"/>
              </a:rPr>
              <a:t>nested-if</a:t>
            </a:r>
            <a:endParaRPr sz="1600">
              <a:latin typeface="Calibri"/>
              <a:cs typeface="Calibri"/>
            </a:endParaRPr>
          </a:p>
          <a:p>
            <a:pPr marL="343535" indent="-331470">
              <a:lnSpc>
                <a:spcPct val="100000"/>
              </a:lnSpc>
              <a:spcBef>
                <a:spcPts val="960"/>
              </a:spcBef>
              <a:buFont typeface="Arial MT"/>
              <a:buChar char="●"/>
              <a:tabLst>
                <a:tab pos="343535" algn="l"/>
                <a:tab pos="344170" algn="l"/>
              </a:tabLst>
            </a:pPr>
            <a:r>
              <a:rPr sz="1600" spc="-10" dirty="0">
                <a:latin typeface="Calibri"/>
                <a:cs typeface="Calibri"/>
              </a:rPr>
              <a:t>switch-case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61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905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970466" y="969454"/>
            <a:ext cx="3208020" cy="3211195"/>
            <a:chOff x="2970466" y="969454"/>
            <a:chExt cx="3208020" cy="3211195"/>
          </a:xfrm>
        </p:grpSpPr>
        <p:sp>
          <p:nvSpPr>
            <p:cNvPr id="4" name="object 4"/>
            <p:cNvSpPr/>
            <p:nvPr/>
          </p:nvSpPr>
          <p:spPr>
            <a:xfrm>
              <a:off x="4574286" y="983741"/>
              <a:ext cx="925830" cy="2132330"/>
            </a:xfrm>
            <a:custGeom>
              <a:avLst/>
              <a:gdLst/>
              <a:ahLst/>
              <a:cxnLst/>
              <a:rect l="l" t="t" r="r" b="b"/>
              <a:pathLst>
                <a:path w="925829" h="2132330">
                  <a:moveTo>
                    <a:pt x="562863" y="2132076"/>
                  </a:moveTo>
                  <a:lnTo>
                    <a:pt x="593990" y="2108880"/>
                  </a:lnTo>
                  <a:lnTo>
                    <a:pt x="623721" y="2084442"/>
                  </a:lnTo>
                  <a:lnTo>
                    <a:pt x="652058" y="2058818"/>
                  </a:lnTo>
                  <a:lnTo>
                    <a:pt x="704546" y="2004231"/>
                  </a:lnTo>
                  <a:lnTo>
                    <a:pt x="751450" y="1945562"/>
                  </a:lnTo>
                  <a:lnTo>
                    <a:pt x="792766" y="1883254"/>
                  </a:lnTo>
                  <a:lnTo>
                    <a:pt x="828491" y="1817750"/>
                  </a:lnTo>
                  <a:lnTo>
                    <a:pt x="858622" y="1749492"/>
                  </a:lnTo>
                  <a:lnTo>
                    <a:pt x="883156" y="1678923"/>
                  </a:lnTo>
                  <a:lnTo>
                    <a:pt x="902088" y="1606486"/>
                  </a:lnTo>
                  <a:lnTo>
                    <a:pt x="915417" y="1532623"/>
                  </a:lnTo>
                  <a:lnTo>
                    <a:pt x="923138" y="1457778"/>
                  </a:lnTo>
                  <a:lnTo>
                    <a:pt x="925249" y="1382393"/>
                  </a:lnTo>
                  <a:lnTo>
                    <a:pt x="924199" y="1344637"/>
                  </a:lnTo>
                  <a:lnTo>
                    <a:pt x="917887" y="1269272"/>
                  </a:lnTo>
                  <a:lnTo>
                    <a:pt x="905955" y="1194475"/>
                  </a:lnTo>
                  <a:lnTo>
                    <a:pt x="888402" y="1120687"/>
                  </a:lnTo>
                  <a:lnTo>
                    <a:pt x="865222" y="1048352"/>
                  </a:lnTo>
                  <a:lnTo>
                    <a:pt x="836414" y="977912"/>
                  </a:lnTo>
                  <a:lnTo>
                    <a:pt x="819898" y="943541"/>
                  </a:lnTo>
                  <a:lnTo>
                    <a:pt x="801973" y="909810"/>
                  </a:lnTo>
                  <a:lnTo>
                    <a:pt x="782640" y="876774"/>
                  </a:lnTo>
                  <a:lnTo>
                    <a:pt x="761897" y="844489"/>
                  </a:lnTo>
                  <a:lnTo>
                    <a:pt x="739744" y="813010"/>
                  </a:lnTo>
                  <a:lnTo>
                    <a:pt x="716181" y="782392"/>
                  </a:lnTo>
                  <a:lnTo>
                    <a:pt x="691208" y="752690"/>
                  </a:lnTo>
                  <a:lnTo>
                    <a:pt x="664823" y="723961"/>
                  </a:lnTo>
                  <a:lnTo>
                    <a:pt x="637027" y="696259"/>
                  </a:lnTo>
                  <a:lnTo>
                    <a:pt x="607819" y="669639"/>
                  </a:lnTo>
                  <a:lnTo>
                    <a:pt x="577199" y="644157"/>
                  </a:lnTo>
                  <a:lnTo>
                    <a:pt x="545167" y="619869"/>
                  </a:lnTo>
                  <a:lnTo>
                    <a:pt x="511721" y="596829"/>
                  </a:lnTo>
                  <a:lnTo>
                    <a:pt x="476862" y="575094"/>
                  </a:lnTo>
                  <a:lnTo>
                    <a:pt x="440588" y="554718"/>
                  </a:lnTo>
                  <a:lnTo>
                    <a:pt x="402901" y="535756"/>
                  </a:lnTo>
                  <a:lnTo>
                    <a:pt x="363799" y="518265"/>
                  </a:lnTo>
                  <a:lnTo>
                    <a:pt x="323281" y="502298"/>
                  </a:lnTo>
                  <a:lnTo>
                    <a:pt x="281348" y="487913"/>
                  </a:lnTo>
                  <a:lnTo>
                    <a:pt x="237999" y="475164"/>
                  </a:lnTo>
                  <a:lnTo>
                    <a:pt x="193234" y="464106"/>
                  </a:lnTo>
                  <a:lnTo>
                    <a:pt x="147051" y="454795"/>
                  </a:lnTo>
                  <a:lnTo>
                    <a:pt x="99452" y="447286"/>
                  </a:lnTo>
                  <a:lnTo>
                    <a:pt x="50435" y="441634"/>
                  </a:lnTo>
                  <a:lnTo>
                    <a:pt x="0" y="437896"/>
                  </a:lnTo>
                  <a:lnTo>
                    <a:pt x="0" y="184737"/>
                  </a:lnTo>
                  <a:lnTo>
                    <a:pt x="0" y="54737"/>
                  </a:lnTo>
                  <a:lnTo>
                    <a:pt x="0" y="6842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49574" y="1450720"/>
              <a:ext cx="1915795" cy="1107440"/>
            </a:xfrm>
            <a:custGeom>
              <a:avLst/>
              <a:gdLst/>
              <a:ahLst/>
              <a:cxnLst/>
              <a:rect l="l" t="t" r="r" b="b"/>
              <a:pathLst>
                <a:path w="1915795" h="1107439">
                  <a:moveTo>
                    <a:pt x="1904364" y="1107312"/>
                  </a:moveTo>
                  <a:lnTo>
                    <a:pt x="1909961" y="1068944"/>
                  </a:lnTo>
                  <a:lnTo>
                    <a:pt x="1913694" y="1030683"/>
                  </a:lnTo>
                  <a:lnTo>
                    <a:pt x="1915603" y="992571"/>
                  </a:lnTo>
                  <a:lnTo>
                    <a:pt x="1915725" y="954646"/>
                  </a:lnTo>
                  <a:lnTo>
                    <a:pt x="1914101" y="916947"/>
                  </a:lnTo>
                  <a:lnTo>
                    <a:pt x="1905766" y="842388"/>
                  </a:lnTo>
                  <a:lnTo>
                    <a:pt x="1890908" y="769207"/>
                  </a:lnTo>
                  <a:lnTo>
                    <a:pt x="1869840" y="697720"/>
                  </a:lnTo>
                  <a:lnTo>
                    <a:pt x="1842871" y="628242"/>
                  </a:lnTo>
                  <a:lnTo>
                    <a:pt x="1810312" y="561088"/>
                  </a:lnTo>
                  <a:lnTo>
                    <a:pt x="1772474" y="496572"/>
                  </a:lnTo>
                  <a:lnTo>
                    <a:pt x="1729668" y="435010"/>
                  </a:lnTo>
                  <a:lnTo>
                    <a:pt x="1682205" y="376716"/>
                  </a:lnTo>
                  <a:lnTo>
                    <a:pt x="1630395" y="322006"/>
                  </a:lnTo>
                  <a:lnTo>
                    <a:pt x="1574549" y="271194"/>
                  </a:lnTo>
                  <a:lnTo>
                    <a:pt x="1514978" y="224595"/>
                  </a:lnTo>
                  <a:lnTo>
                    <a:pt x="1451994" y="182524"/>
                  </a:lnTo>
                  <a:lnTo>
                    <a:pt x="1385905" y="145297"/>
                  </a:lnTo>
                  <a:lnTo>
                    <a:pt x="1317025" y="113227"/>
                  </a:lnTo>
                  <a:lnTo>
                    <a:pt x="1245662" y="86631"/>
                  </a:lnTo>
                  <a:lnTo>
                    <a:pt x="1209147" y="75483"/>
                  </a:lnTo>
                  <a:lnTo>
                    <a:pt x="1172129" y="65822"/>
                  </a:lnTo>
                  <a:lnTo>
                    <a:pt x="1134645" y="57686"/>
                  </a:lnTo>
                  <a:lnTo>
                    <a:pt x="1096735" y="51116"/>
                  </a:lnTo>
                  <a:lnTo>
                    <a:pt x="1058438" y="46150"/>
                  </a:lnTo>
                  <a:lnTo>
                    <a:pt x="1019792" y="42827"/>
                  </a:lnTo>
                  <a:lnTo>
                    <a:pt x="980836" y="41188"/>
                  </a:lnTo>
                  <a:lnTo>
                    <a:pt x="941610" y="41272"/>
                  </a:lnTo>
                  <a:lnTo>
                    <a:pt x="902152" y="43117"/>
                  </a:lnTo>
                  <a:lnTo>
                    <a:pt x="862501" y="46763"/>
                  </a:lnTo>
                  <a:lnTo>
                    <a:pt x="822695" y="52251"/>
                  </a:lnTo>
                  <a:lnTo>
                    <a:pt x="782774" y="59618"/>
                  </a:lnTo>
                  <a:lnTo>
                    <a:pt x="742777" y="68904"/>
                  </a:lnTo>
                  <a:lnTo>
                    <a:pt x="702742" y="80149"/>
                  </a:lnTo>
                  <a:lnTo>
                    <a:pt x="662708" y="93393"/>
                  </a:lnTo>
                  <a:lnTo>
                    <a:pt x="622714" y="108673"/>
                  </a:lnTo>
                  <a:lnTo>
                    <a:pt x="582799" y="126031"/>
                  </a:lnTo>
                  <a:lnTo>
                    <a:pt x="543001" y="145504"/>
                  </a:lnTo>
                  <a:lnTo>
                    <a:pt x="503360" y="167134"/>
                  </a:lnTo>
                  <a:lnTo>
                    <a:pt x="463915" y="190958"/>
                  </a:lnTo>
                  <a:lnTo>
                    <a:pt x="424703" y="217016"/>
                  </a:lnTo>
                  <a:lnTo>
                    <a:pt x="385765" y="245348"/>
                  </a:lnTo>
                  <a:lnTo>
                    <a:pt x="347139" y="275993"/>
                  </a:lnTo>
                  <a:lnTo>
                    <a:pt x="308863" y="308990"/>
                  </a:lnTo>
                  <a:lnTo>
                    <a:pt x="130301" y="130355"/>
                  </a:lnTo>
                  <a:lnTo>
                    <a:pt x="38608" y="38623"/>
                  </a:lnTo>
                  <a:lnTo>
                    <a:pt x="4825" y="4827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4754" y="1648358"/>
              <a:ext cx="2129155" cy="926465"/>
            </a:xfrm>
            <a:custGeom>
              <a:avLst/>
              <a:gdLst/>
              <a:ahLst/>
              <a:cxnLst/>
              <a:rect l="l" t="t" r="r" b="b"/>
              <a:pathLst>
                <a:path w="2129154" h="926464">
                  <a:moveTo>
                    <a:pt x="2129028" y="362813"/>
                  </a:moveTo>
                  <a:lnTo>
                    <a:pt x="2105865" y="331649"/>
                  </a:lnTo>
                  <a:lnTo>
                    <a:pt x="2081462" y="301881"/>
                  </a:lnTo>
                  <a:lnTo>
                    <a:pt x="2055874" y="273509"/>
                  </a:lnTo>
                  <a:lnTo>
                    <a:pt x="2001365" y="220958"/>
                  </a:lnTo>
                  <a:lnTo>
                    <a:pt x="1942779" y="173998"/>
                  </a:lnTo>
                  <a:lnTo>
                    <a:pt x="1880559" y="132632"/>
                  </a:lnTo>
                  <a:lnTo>
                    <a:pt x="1815147" y="96865"/>
                  </a:lnTo>
                  <a:lnTo>
                    <a:pt x="1746984" y="66698"/>
                  </a:lnTo>
                  <a:lnTo>
                    <a:pt x="1676515" y="42136"/>
                  </a:lnTo>
                  <a:lnTo>
                    <a:pt x="1604179" y="23182"/>
                  </a:lnTo>
                  <a:lnTo>
                    <a:pt x="1530420" y="9839"/>
                  </a:lnTo>
                  <a:lnTo>
                    <a:pt x="1455680" y="2110"/>
                  </a:lnTo>
                  <a:lnTo>
                    <a:pt x="1380401" y="0"/>
                  </a:lnTo>
                  <a:lnTo>
                    <a:pt x="1342697" y="1052"/>
                  </a:lnTo>
                  <a:lnTo>
                    <a:pt x="1267438" y="7374"/>
                  </a:lnTo>
                  <a:lnTo>
                    <a:pt x="1192746" y="19322"/>
                  </a:lnTo>
                  <a:lnTo>
                    <a:pt x="1119062" y="36900"/>
                  </a:lnTo>
                  <a:lnTo>
                    <a:pt x="1046828" y="60110"/>
                  </a:lnTo>
                  <a:lnTo>
                    <a:pt x="976488" y="88957"/>
                  </a:lnTo>
                  <a:lnTo>
                    <a:pt x="908482" y="123443"/>
                  </a:lnTo>
                  <a:lnTo>
                    <a:pt x="875493" y="142802"/>
                  </a:lnTo>
                  <a:lnTo>
                    <a:pt x="843254" y="163571"/>
                  </a:lnTo>
                  <a:lnTo>
                    <a:pt x="811819" y="185753"/>
                  </a:lnTo>
                  <a:lnTo>
                    <a:pt x="781245" y="209346"/>
                  </a:lnTo>
                  <a:lnTo>
                    <a:pt x="751586" y="234352"/>
                  </a:lnTo>
                  <a:lnTo>
                    <a:pt x="722897" y="260770"/>
                  </a:lnTo>
                  <a:lnTo>
                    <a:pt x="695235" y="288602"/>
                  </a:lnTo>
                  <a:lnTo>
                    <a:pt x="668653" y="317847"/>
                  </a:lnTo>
                  <a:lnTo>
                    <a:pt x="643209" y="348506"/>
                  </a:lnTo>
                  <a:lnTo>
                    <a:pt x="618955" y="380580"/>
                  </a:lnTo>
                  <a:lnTo>
                    <a:pt x="595949" y="414068"/>
                  </a:lnTo>
                  <a:lnTo>
                    <a:pt x="574245" y="448972"/>
                  </a:lnTo>
                  <a:lnTo>
                    <a:pt x="553899" y="485291"/>
                  </a:lnTo>
                  <a:lnTo>
                    <a:pt x="534966" y="523027"/>
                  </a:lnTo>
                  <a:lnTo>
                    <a:pt x="517500" y="562179"/>
                  </a:lnTo>
                  <a:lnTo>
                    <a:pt x="501558" y="602748"/>
                  </a:lnTo>
                  <a:lnTo>
                    <a:pt x="487195" y="644734"/>
                  </a:lnTo>
                  <a:lnTo>
                    <a:pt x="474465" y="688138"/>
                  </a:lnTo>
                  <a:lnTo>
                    <a:pt x="463425" y="732960"/>
                  </a:lnTo>
                  <a:lnTo>
                    <a:pt x="454129" y="779201"/>
                  </a:lnTo>
                  <a:lnTo>
                    <a:pt x="446633" y="826860"/>
                  </a:lnTo>
                  <a:lnTo>
                    <a:pt x="440991" y="875940"/>
                  </a:lnTo>
                  <a:lnTo>
                    <a:pt x="437260" y="926439"/>
                  </a:lnTo>
                  <a:lnTo>
                    <a:pt x="184469" y="926439"/>
                  </a:lnTo>
                  <a:lnTo>
                    <a:pt x="54657" y="926439"/>
                  </a:lnTo>
                  <a:lnTo>
                    <a:pt x="6832" y="926439"/>
                  </a:lnTo>
                  <a:lnTo>
                    <a:pt x="0" y="926439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51352" y="1782371"/>
              <a:ext cx="1106170" cy="1917700"/>
            </a:xfrm>
            <a:custGeom>
              <a:avLst/>
              <a:gdLst/>
              <a:ahLst/>
              <a:cxnLst/>
              <a:rect l="l" t="t" r="r" b="b"/>
              <a:pathLst>
                <a:path w="1106170" h="1917700">
                  <a:moveTo>
                    <a:pt x="1106170" y="11376"/>
                  </a:moveTo>
                  <a:lnTo>
                    <a:pt x="1067839" y="5773"/>
                  </a:lnTo>
                  <a:lnTo>
                    <a:pt x="1029618" y="2036"/>
                  </a:lnTo>
                  <a:lnTo>
                    <a:pt x="991544" y="124"/>
                  </a:lnTo>
                  <a:lnTo>
                    <a:pt x="953657" y="0"/>
                  </a:lnTo>
                  <a:lnTo>
                    <a:pt x="915997" y="1623"/>
                  </a:lnTo>
                  <a:lnTo>
                    <a:pt x="841514" y="9961"/>
                  </a:lnTo>
                  <a:lnTo>
                    <a:pt x="768408" y="24825"/>
                  </a:lnTo>
                  <a:lnTo>
                    <a:pt x="696995" y="45905"/>
                  </a:lnTo>
                  <a:lnTo>
                    <a:pt x="627588" y="72890"/>
                  </a:lnTo>
                  <a:lnTo>
                    <a:pt x="560503" y="105469"/>
                  </a:lnTo>
                  <a:lnTo>
                    <a:pt x="496055" y="143331"/>
                  </a:lnTo>
                  <a:lnTo>
                    <a:pt x="434557" y="186166"/>
                  </a:lnTo>
                  <a:lnTo>
                    <a:pt x="376324" y="233661"/>
                  </a:lnTo>
                  <a:lnTo>
                    <a:pt x="321671" y="285507"/>
                  </a:lnTo>
                  <a:lnTo>
                    <a:pt x="270913" y="341392"/>
                  </a:lnTo>
                  <a:lnTo>
                    <a:pt x="224364" y="401005"/>
                  </a:lnTo>
                  <a:lnTo>
                    <a:pt x="182339" y="464036"/>
                  </a:lnTo>
                  <a:lnTo>
                    <a:pt x="145152" y="530174"/>
                  </a:lnTo>
                  <a:lnTo>
                    <a:pt x="113118" y="599107"/>
                  </a:lnTo>
                  <a:lnTo>
                    <a:pt x="86552" y="670524"/>
                  </a:lnTo>
                  <a:lnTo>
                    <a:pt x="75418" y="707067"/>
                  </a:lnTo>
                  <a:lnTo>
                    <a:pt x="65768" y="744115"/>
                  </a:lnTo>
                  <a:lnTo>
                    <a:pt x="57642" y="781629"/>
                  </a:lnTo>
                  <a:lnTo>
                    <a:pt x="51080" y="819569"/>
                  </a:lnTo>
                  <a:lnTo>
                    <a:pt x="46121" y="857897"/>
                  </a:lnTo>
                  <a:lnTo>
                    <a:pt x="42804" y="896575"/>
                  </a:lnTo>
                  <a:lnTo>
                    <a:pt x="41169" y="935562"/>
                  </a:lnTo>
                  <a:lnTo>
                    <a:pt x="41254" y="974821"/>
                  </a:lnTo>
                  <a:lnTo>
                    <a:pt x="43099" y="1014312"/>
                  </a:lnTo>
                  <a:lnTo>
                    <a:pt x="46744" y="1053997"/>
                  </a:lnTo>
                  <a:lnTo>
                    <a:pt x="52228" y="1093837"/>
                  </a:lnTo>
                  <a:lnTo>
                    <a:pt x="59590" y="1133792"/>
                  </a:lnTo>
                  <a:lnTo>
                    <a:pt x="68869" y="1173825"/>
                  </a:lnTo>
                  <a:lnTo>
                    <a:pt x="80105" y="1213895"/>
                  </a:lnTo>
                  <a:lnTo>
                    <a:pt x="93337" y="1253965"/>
                  </a:lnTo>
                  <a:lnTo>
                    <a:pt x="108604" y="1293995"/>
                  </a:lnTo>
                  <a:lnTo>
                    <a:pt x="125946" y="1333947"/>
                  </a:lnTo>
                  <a:lnTo>
                    <a:pt x="145402" y="1373781"/>
                  </a:lnTo>
                  <a:lnTo>
                    <a:pt x="167012" y="1413460"/>
                  </a:lnTo>
                  <a:lnTo>
                    <a:pt x="190814" y="1452943"/>
                  </a:lnTo>
                  <a:lnTo>
                    <a:pt x="216848" y="1492192"/>
                  </a:lnTo>
                  <a:lnTo>
                    <a:pt x="245154" y="1531168"/>
                  </a:lnTo>
                  <a:lnTo>
                    <a:pt x="275770" y="1569833"/>
                  </a:lnTo>
                  <a:lnTo>
                    <a:pt x="308737" y="1608147"/>
                  </a:lnTo>
                  <a:lnTo>
                    <a:pt x="130248" y="1786782"/>
                  </a:lnTo>
                  <a:lnTo>
                    <a:pt x="38592" y="1878514"/>
                  </a:lnTo>
                  <a:lnTo>
                    <a:pt x="4824" y="1912310"/>
                  </a:lnTo>
                  <a:lnTo>
                    <a:pt x="0" y="1917138"/>
                  </a:lnTo>
                </a:path>
              </a:pathLst>
            </a:custGeom>
            <a:ln w="28575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47847" y="2033777"/>
              <a:ext cx="926465" cy="2132330"/>
            </a:xfrm>
            <a:custGeom>
              <a:avLst/>
              <a:gdLst/>
              <a:ahLst/>
              <a:cxnLst/>
              <a:rect l="l" t="t" r="r" b="b"/>
              <a:pathLst>
                <a:path w="926464" h="2132329">
                  <a:moveTo>
                    <a:pt x="362813" y="0"/>
                  </a:moveTo>
                  <a:lnTo>
                    <a:pt x="331649" y="23195"/>
                  </a:lnTo>
                  <a:lnTo>
                    <a:pt x="301881" y="47633"/>
                  </a:lnTo>
                  <a:lnTo>
                    <a:pt x="273509" y="73257"/>
                  </a:lnTo>
                  <a:lnTo>
                    <a:pt x="220958" y="127844"/>
                  </a:lnTo>
                  <a:lnTo>
                    <a:pt x="173998" y="186513"/>
                  </a:lnTo>
                  <a:lnTo>
                    <a:pt x="132632" y="248821"/>
                  </a:lnTo>
                  <a:lnTo>
                    <a:pt x="96865" y="314325"/>
                  </a:lnTo>
                  <a:lnTo>
                    <a:pt x="66698" y="382583"/>
                  </a:lnTo>
                  <a:lnTo>
                    <a:pt x="42136" y="453152"/>
                  </a:lnTo>
                  <a:lnTo>
                    <a:pt x="23182" y="525589"/>
                  </a:lnTo>
                  <a:lnTo>
                    <a:pt x="9839" y="599452"/>
                  </a:lnTo>
                  <a:lnTo>
                    <a:pt x="2110" y="674297"/>
                  </a:lnTo>
                  <a:lnTo>
                    <a:pt x="0" y="749682"/>
                  </a:lnTo>
                  <a:lnTo>
                    <a:pt x="1052" y="787438"/>
                  </a:lnTo>
                  <a:lnTo>
                    <a:pt x="7374" y="862803"/>
                  </a:lnTo>
                  <a:lnTo>
                    <a:pt x="19322" y="937600"/>
                  </a:lnTo>
                  <a:lnTo>
                    <a:pt x="36900" y="1011388"/>
                  </a:lnTo>
                  <a:lnTo>
                    <a:pt x="60110" y="1083723"/>
                  </a:lnTo>
                  <a:lnTo>
                    <a:pt x="88957" y="1154163"/>
                  </a:lnTo>
                  <a:lnTo>
                    <a:pt x="105495" y="1188534"/>
                  </a:lnTo>
                  <a:lnTo>
                    <a:pt x="123443" y="1222265"/>
                  </a:lnTo>
                  <a:lnTo>
                    <a:pt x="142802" y="1255301"/>
                  </a:lnTo>
                  <a:lnTo>
                    <a:pt x="163571" y="1287586"/>
                  </a:lnTo>
                  <a:lnTo>
                    <a:pt x="185753" y="1319065"/>
                  </a:lnTo>
                  <a:lnTo>
                    <a:pt x="209346" y="1349683"/>
                  </a:lnTo>
                  <a:lnTo>
                    <a:pt x="234352" y="1379385"/>
                  </a:lnTo>
                  <a:lnTo>
                    <a:pt x="260770" y="1408114"/>
                  </a:lnTo>
                  <a:lnTo>
                    <a:pt x="288602" y="1435816"/>
                  </a:lnTo>
                  <a:lnTo>
                    <a:pt x="317847" y="1462436"/>
                  </a:lnTo>
                  <a:lnTo>
                    <a:pt x="348506" y="1487918"/>
                  </a:lnTo>
                  <a:lnTo>
                    <a:pt x="380580" y="1512206"/>
                  </a:lnTo>
                  <a:lnTo>
                    <a:pt x="414068" y="1535246"/>
                  </a:lnTo>
                  <a:lnTo>
                    <a:pt x="448972" y="1556981"/>
                  </a:lnTo>
                  <a:lnTo>
                    <a:pt x="485291" y="1577357"/>
                  </a:lnTo>
                  <a:lnTo>
                    <a:pt x="523027" y="1596319"/>
                  </a:lnTo>
                  <a:lnTo>
                    <a:pt x="562179" y="1613810"/>
                  </a:lnTo>
                  <a:lnTo>
                    <a:pt x="602748" y="1629777"/>
                  </a:lnTo>
                  <a:lnTo>
                    <a:pt x="644734" y="1644162"/>
                  </a:lnTo>
                  <a:lnTo>
                    <a:pt x="688138" y="1656911"/>
                  </a:lnTo>
                  <a:lnTo>
                    <a:pt x="732960" y="1667969"/>
                  </a:lnTo>
                  <a:lnTo>
                    <a:pt x="779201" y="1677280"/>
                  </a:lnTo>
                  <a:lnTo>
                    <a:pt x="826860" y="1684789"/>
                  </a:lnTo>
                  <a:lnTo>
                    <a:pt x="875940" y="1690441"/>
                  </a:lnTo>
                  <a:lnTo>
                    <a:pt x="926439" y="1694180"/>
                  </a:lnTo>
                  <a:lnTo>
                    <a:pt x="926439" y="1947338"/>
                  </a:lnTo>
                  <a:lnTo>
                    <a:pt x="926439" y="2077339"/>
                  </a:lnTo>
                  <a:lnTo>
                    <a:pt x="926439" y="2125233"/>
                  </a:lnTo>
                  <a:lnTo>
                    <a:pt x="926439" y="2132076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83159" y="2591561"/>
              <a:ext cx="1914525" cy="1107440"/>
            </a:xfrm>
            <a:custGeom>
              <a:avLst/>
              <a:gdLst/>
              <a:ahLst/>
              <a:cxnLst/>
              <a:rect l="l" t="t" r="r" b="b"/>
              <a:pathLst>
                <a:path w="1914525" h="1107439">
                  <a:moveTo>
                    <a:pt x="11346" y="0"/>
                  </a:moveTo>
                  <a:lnTo>
                    <a:pt x="5755" y="38368"/>
                  </a:lnTo>
                  <a:lnTo>
                    <a:pt x="2026" y="76629"/>
                  </a:lnTo>
                  <a:lnTo>
                    <a:pt x="121" y="114741"/>
                  </a:lnTo>
                  <a:lnTo>
                    <a:pt x="0" y="152666"/>
                  </a:lnTo>
                  <a:lnTo>
                    <a:pt x="1624" y="190365"/>
                  </a:lnTo>
                  <a:lnTo>
                    <a:pt x="9955" y="264924"/>
                  </a:lnTo>
                  <a:lnTo>
                    <a:pt x="24803" y="338105"/>
                  </a:lnTo>
                  <a:lnTo>
                    <a:pt x="45857" y="409592"/>
                  </a:lnTo>
                  <a:lnTo>
                    <a:pt x="72807" y="479070"/>
                  </a:lnTo>
                  <a:lnTo>
                    <a:pt x="105342" y="546224"/>
                  </a:lnTo>
                  <a:lnTo>
                    <a:pt x="143153" y="610740"/>
                  </a:lnTo>
                  <a:lnTo>
                    <a:pt x="185927" y="672302"/>
                  </a:lnTo>
                  <a:lnTo>
                    <a:pt x="233356" y="730596"/>
                  </a:lnTo>
                  <a:lnTo>
                    <a:pt x="285127" y="785306"/>
                  </a:lnTo>
                  <a:lnTo>
                    <a:pt x="340931" y="836118"/>
                  </a:lnTo>
                  <a:lnTo>
                    <a:pt x="400458" y="882717"/>
                  </a:lnTo>
                  <a:lnTo>
                    <a:pt x="463396" y="924788"/>
                  </a:lnTo>
                  <a:lnTo>
                    <a:pt x="529435" y="962015"/>
                  </a:lnTo>
                  <a:lnTo>
                    <a:pt x="598265" y="994085"/>
                  </a:lnTo>
                  <a:lnTo>
                    <a:pt x="669575" y="1020681"/>
                  </a:lnTo>
                  <a:lnTo>
                    <a:pt x="706063" y="1031829"/>
                  </a:lnTo>
                  <a:lnTo>
                    <a:pt x="743054" y="1041490"/>
                  </a:lnTo>
                  <a:lnTo>
                    <a:pt x="780510" y="1049626"/>
                  </a:lnTo>
                  <a:lnTo>
                    <a:pt x="818393" y="1056196"/>
                  </a:lnTo>
                  <a:lnTo>
                    <a:pt x="856662" y="1061162"/>
                  </a:lnTo>
                  <a:lnTo>
                    <a:pt x="895279" y="1064485"/>
                  </a:lnTo>
                  <a:lnTo>
                    <a:pt x="934206" y="1066124"/>
                  </a:lnTo>
                  <a:lnTo>
                    <a:pt x="973404" y="1066040"/>
                  </a:lnTo>
                  <a:lnTo>
                    <a:pt x="1012834" y="1064195"/>
                  </a:lnTo>
                  <a:lnTo>
                    <a:pt x="1052456" y="1060549"/>
                  </a:lnTo>
                  <a:lnTo>
                    <a:pt x="1092233" y="1055061"/>
                  </a:lnTo>
                  <a:lnTo>
                    <a:pt x="1132125" y="1047694"/>
                  </a:lnTo>
                  <a:lnTo>
                    <a:pt x="1172094" y="1038408"/>
                  </a:lnTo>
                  <a:lnTo>
                    <a:pt x="1212101" y="1027163"/>
                  </a:lnTo>
                  <a:lnTo>
                    <a:pt x="1252106" y="1013919"/>
                  </a:lnTo>
                  <a:lnTo>
                    <a:pt x="1292072" y="998639"/>
                  </a:lnTo>
                  <a:lnTo>
                    <a:pt x="1331959" y="981281"/>
                  </a:lnTo>
                  <a:lnTo>
                    <a:pt x="1371729" y="961808"/>
                  </a:lnTo>
                  <a:lnTo>
                    <a:pt x="1411342" y="940178"/>
                  </a:lnTo>
                  <a:lnTo>
                    <a:pt x="1450760" y="916354"/>
                  </a:lnTo>
                  <a:lnTo>
                    <a:pt x="1489944" y="890296"/>
                  </a:lnTo>
                  <a:lnTo>
                    <a:pt x="1528855" y="861964"/>
                  </a:lnTo>
                  <a:lnTo>
                    <a:pt x="1567455" y="831319"/>
                  </a:lnTo>
                  <a:lnTo>
                    <a:pt x="1605704" y="798321"/>
                  </a:lnTo>
                  <a:lnTo>
                    <a:pt x="1784120" y="976957"/>
                  </a:lnTo>
                  <a:lnTo>
                    <a:pt x="1875738" y="1068689"/>
                  </a:lnTo>
                  <a:lnTo>
                    <a:pt x="1909492" y="1102485"/>
                  </a:lnTo>
                  <a:lnTo>
                    <a:pt x="1914314" y="1107313"/>
                  </a:lnTo>
                </a:path>
              </a:pathLst>
            </a:custGeom>
            <a:ln w="28575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33266" y="2574797"/>
              <a:ext cx="2131060" cy="926465"/>
            </a:xfrm>
            <a:custGeom>
              <a:avLst/>
              <a:gdLst/>
              <a:ahLst/>
              <a:cxnLst/>
              <a:rect l="l" t="t" r="r" b="b"/>
              <a:pathLst>
                <a:path w="2131060" h="926464">
                  <a:moveTo>
                    <a:pt x="0" y="563626"/>
                  </a:moveTo>
                  <a:lnTo>
                    <a:pt x="23176" y="594790"/>
                  </a:lnTo>
                  <a:lnTo>
                    <a:pt x="47593" y="624557"/>
                  </a:lnTo>
                  <a:lnTo>
                    <a:pt x="73196" y="652929"/>
                  </a:lnTo>
                  <a:lnTo>
                    <a:pt x="127740" y="705480"/>
                  </a:lnTo>
                  <a:lnTo>
                    <a:pt x="186363" y="752440"/>
                  </a:lnTo>
                  <a:lnTo>
                    <a:pt x="248624" y="793806"/>
                  </a:lnTo>
                  <a:lnTo>
                    <a:pt x="314080" y="829573"/>
                  </a:lnTo>
                  <a:lnTo>
                    <a:pt x="382288" y="859740"/>
                  </a:lnTo>
                  <a:lnTo>
                    <a:pt x="452806" y="884302"/>
                  </a:lnTo>
                  <a:lnTo>
                    <a:pt x="525192" y="903256"/>
                  </a:lnTo>
                  <a:lnTo>
                    <a:pt x="599003" y="916599"/>
                  </a:lnTo>
                  <a:lnTo>
                    <a:pt x="673797" y="924328"/>
                  </a:lnTo>
                  <a:lnTo>
                    <a:pt x="749130" y="926439"/>
                  </a:lnTo>
                  <a:lnTo>
                    <a:pt x="786861" y="925386"/>
                  </a:lnTo>
                  <a:lnTo>
                    <a:pt x="862175" y="919064"/>
                  </a:lnTo>
                  <a:lnTo>
                    <a:pt x="936923" y="907116"/>
                  </a:lnTo>
                  <a:lnTo>
                    <a:pt x="1010662" y="889538"/>
                  </a:lnTo>
                  <a:lnTo>
                    <a:pt x="1082950" y="866328"/>
                  </a:lnTo>
                  <a:lnTo>
                    <a:pt x="1153344" y="837481"/>
                  </a:lnTo>
                  <a:lnTo>
                    <a:pt x="1187692" y="820943"/>
                  </a:lnTo>
                  <a:lnTo>
                    <a:pt x="1221402" y="802995"/>
                  </a:lnTo>
                  <a:lnTo>
                    <a:pt x="1254416" y="783636"/>
                  </a:lnTo>
                  <a:lnTo>
                    <a:pt x="1286681" y="762867"/>
                  </a:lnTo>
                  <a:lnTo>
                    <a:pt x="1318140" y="740685"/>
                  </a:lnTo>
                  <a:lnTo>
                    <a:pt x="1348739" y="717092"/>
                  </a:lnTo>
                  <a:lnTo>
                    <a:pt x="1378422" y="692086"/>
                  </a:lnTo>
                  <a:lnTo>
                    <a:pt x="1407134" y="665668"/>
                  </a:lnTo>
                  <a:lnTo>
                    <a:pt x="1434819" y="637836"/>
                  </a:lnTo>
                  <a:lnTo>
                    <a:pt x="1461422" y="608591"/>
                  </a:lnTo>
                  <a:lnTo>
                    <a:pt x="1486888" y="577932"/>
                  </a:lnTo>
                  <a:lnTo>
                    <a:pt x="1511162" y="545858"/>
                  </a:lnTo>
                  <a:lnTo>
                    <a:pt x="1534187" y="512370"/>
                  </a:lnTo>
                  <a:lnTo>
                    <a:pt x="1555910" y="477466"/>
                  </a:lnTo>
                  <a:lnTo>
                    <a:pt x="1576275" y="441147"/>
                  </a:lnTo>
                  <a:lnTo>
                    <a:pt x="1595225" y="403411"/>
                  </a:lnTo>
                  <a:lnTo>
                    <a:pt x="1612707" y="364259"/>
                  </a:lnTo>
                  <a:lnTo>
                    <a:pt x="1628664" y="323690"/>
                  </a:lnTo>
                  <a:lnTo>
                    <a:pt x="1643041" y="281704"/>
                  </a:lnTo>
                  <a:lnTo>
                    <a:pt x="1655784" y="238300"/>
                  </a:lnTo>
                  <a:lnTo>
                    <a:pt x="1666836" y="193478"/>
                  </a:lnTo>
                  <a:lnTo>
                    <a:pt x="1676143" y="147237"/>
                  </a:lnTo>
                  <a:lnTo>
                    <a:pt x="1683649" y="99578"/>
                  </a:lnTo>
                  <a:lnTo>
                    <a:pt x="1689298" y="50498"/>
                  </a:lnTo>
                  <a:lnTo>
                    <a:pt x="1693037" y="0"/>
                  </a:lnTo>
                  <a:lnTo>
                    <a:pt x="1945975" y="0"/>
                  </a:lnTo>
                  <a:lnTo>
                    <a:pt x="2075862" y="0"/>
                  </a:lnTo>
                  <a:lnTo>
                    <a:pt x="2123715" y="0"/>
                  </a:lnTo>
                  <a:lnTo>
                    <a:pt x="2130552" y="0"/>
                  </a:lnTo>
                </a:path>
              </a:pathLst>
            </a:custGeom>
            <a:ln w="2857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91050" y="1451609"/>
              <a:ext cx="1106170" cy="1915795"/>
            </a:xfrm>
            <a:custGeom>
              <a:avLst/>
              <a:gdLst/>
              <a:ahLst/>
              <a:cxnLst/>
              <a:rect l="l" t="t" r="r" b="b"/>
              <a:pathLst>
                <a:path w="1106170" h="1915795">
                  <a:moveTo>
                    <a:pt x="0" y="1904364"/>
                  </a:moveTo>
                  <a:lnTo>
                    <a:pt x="38330" y="1909961"/>
                  </a:lnTo>
                  <a:lnTo>
                    <a:pt x="76551" y="1913694"/>
                  </a:lnTo>
                  <a:lnTo>
                    <a:pt x="114625" y="1915603"/>
                  </a:lnTo>
                  <a:lnTo>
                    <a:pt x="152512" y="1915725"/>
                  </a:lnTo>
                  <a:lnTo>
                    <a:pt x="190172" y="1914101"/>
                  </a:lnTo>
                  <a:lnTo>
                    <a:pt x="264655" y="1905766"/>
                  </a:lnTo>
                  <a:lnTo>
                    <a:pt x="337761" y="1890908"/>
                  </a:lnTo>
                  <a:lnTo>
                    <a:pt x="409174" y="1869840"/>
                  </a:lnTo>
                  <a:lnTo>
                    <a:pt x="478581" y="1842871"/>
                  </a:lnTo>
                  <a:lnTo>
                    <a:pt x="545666" y="1810312"/>
                  </a:lnTo>
                  <a:lnTo>
                    <a:pt x="610114" y="1772474"/>
                  </a:lnTo>
                  <a:lnTo>
                    <a:pt x="671612" y="1729668"/>
                  </a:lnTo>
                  <a:lnTo>
                    <a:pt x="729845" y="1682205"/>
                  </a:lnTo>
                  <a:lnTo>
                    <a:pt x="784498" y="1630395"/>
                  </a:lnTo>
                  <a:lnTo>
                    <a:pt x="835256" y="1574549"/>
                  </a:lnTo>
                  <a:lnTo>
                    <a:pt x="881805" y="1514978"/>
                  </a:lnTo>
                  <a:lnTo>
                    <a:pt x="923830" y="1451994"/>
                  </a:lnTo>
                  <a:lnTo>
                    <a:pt x="961017" y="1385905"/>
                  </a:lnTo>
                  <a:lnTo>
                    <a:pt x="993051" y="1317025"/>
                  </a:lnTo>
                  <a:lnTo>
                    <a:pt x="1019617" y="1245662"/>
                  </a:lnTo>
                  <a:lnTo>
                    <a:pt x="1030751" y="1209147"/>
                  </a:lnTo>
                  <a:lnTo>
                    <a:pt x="1040401" y="1172129"/>
                  </a:lnTo>
                  <a:lnTo>
                    <a:pt x="1048527" y="1134645"/>
                  </a:lnTo>
                  <a:lnTo>
                    <a:pt x="1055089" y="1096735"/>
                  </a:lnTo>
                  <a:lnTo>
                    <a:pt x="1060048" y="1058438"/>
                  </a:lnTo>
                  <a:lnTo>
                    <a:pt x="1063365" y="1019792"/>
                  </a:lnTo>
                  <a:lnTo>
                    <a:pt x="1065000" y="980836"/>
                  </a:lnTo>
                  <a:lnTo>
                    <a:pt x="1064915" y="941610"/>
                  </a:lnTo>
                  <a:lnTo>
                    <a:pt x="1063070" y="902152"/>
                  </a:lnTo>
                  <a:lnTo>
                    <a:pt x="1059425" y="862501"/>
                  </a:lnTo>
                  <a:lnTo>
                    <a:pt x="1053941" y="822695"/>
                  </a:lnTo>
                  <a:lnTo>
                    <a:pt x="1046579" y="782774"/>
                  </a:lnTo>
                  <a:lnTo>
                    <a:pt x="1037300" y="742777"/>
                  </a:lnTo>
                  <a:lnTo>
                    <a:pt x="1026064" y="702742"/>
                  </a:lnTo>
                  <a:lnTo>
                    <a:pt x="1012832" y="662708"/>
                  </a:lnTo>
                  <a:lnTo>
                    <a:pt x="997565" y="622714"/>
                  </a:lnTo>
                  <a:lnTo>
                    <a:pt x="980223" y="582799"/>
                  </a:lnTo>
                  <a:lnTo>
                    <a:pt x="960767" y="543001"/>
                  </a:lnTo>
                  <a:lnTo>
                    <a:pt x="939157" y="503360"/>
                  </a:lnTo>
                  <a:lnTo>
                    <a:pt x="915355" y="463915"/>
                  </a:lnTo>
                  <a:lnTo>
                    <a:pt x="889321" y="424703"/>
                  </a:lnTo>
                  <a:lnTo>
                    <a:pt x="861015" y="385765"/>
                  </a:lnTo>
                  <a:lnTo>
                    <a:pt x="830399" y="347139"/>
                  </a:lnTo>
                  <a:lnTo>
                    <a:pt x="797433" y="308863"/>
                  </a:lnTo>
                  <a:lnTo>
                    <a:pt x="975921" y="130301"/>
                  </a:lnTo>
                  <a:lnTo>
                    <a:pt x="1067577" y="38608"/>
                  </a:lnTo>
                  <a:lnTo>
                    <a:pt x="1101345" y="4825"/>
                  </a:lnTo>
                  <a:lnTo>
                    <a:pt x="1106170" y="0"/>
                  </a:lnTo>
                </a:path>
              </a:pathLst>
            </a:custGeom>
            <a:ln w="28575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660017" y="1279016"/>
            <a:ext cx="377190" cy="440055"/>
            <a:chOff x="1660017" y="1279016"/>
            <a:chExt cx="377190" cy="440055"/>
          </a:xfrm>
        </p:grpSpPr>
        <p:sp>
          <p:nvSpPr>
            <p:cNvPr id="13" name="object 13"/>
            <p:cNvSpPr/>
            <p:nvPr/>
          </p:nvSpPr>
          <p:spPr>
            <a:xfrm>
              <a:off x="1669542" y="1463674"/>
              <a:ext cx="358140" cy="245745"/>
            </a:xfrm>
            <a:custGeom>
              <a:avLst/>
              <a:gdLst/>
              <a:ahLst/>
              <a:cxnLst/>
              <a:rect l="l" t="t" r="r" b="b"/>
              <a:pathLst>
                <a:path w="358139" h="245744">
                  <a:moveTo>
                    <a:pt x="358139" y="0"/>
                  </a:moveTo>
                  <a:lnTo>
                    <a:pt x="358139" y="245490"/>
                  </a:lnTo>
                  <a:lnTo>
                    <a:pt x="0" y="245490"/>
                  </a:lnTo>
                  <a:lnTo>
                    <a:pt x="0" y="0"/>
                  </a:lnTo>
                </a:path>
                <a:path w="358139" h="245744">
                  <a:moveTo>
                    <a:pt x="358139" y="245490"/>
                  </a:moveTo>
                  <a:lnTo>
                    <a:pt x="180212" y="122809"/>
                  </a:lnTo>
                  <a:lnTo>
                    <a:pt x="0" y="24549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0017" y="1279016"/>
              <a:ext cx="377189" cy="316992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7198614" y="1157477"/>
            <a:ext cx="441959" cy="512445"/>
            <a:chOff x="7198614" y="1157477"/>
            <a:chExt cx="441959" cy="512445"/>
          </a:xfrm>
        </p:grpSpPr>
        <p:sp>
          <p:nvSpPr>
            <p:cNvPr id="16" name="object 16"/>
            <p:cNvSpPr/>
            <p:nvPr/>
          </p:nvSpPr>
          <p:spPr>
            <a:xfrm>
              <a:off x="7281799" y="1245996"/>
              <a:ext cx="275590" cy="302895"/>
            </a:xfrm>
            <a:custGeom>
              <a:avLst/>
              <a:gdLst/>
              <a:ahLst/>
              <a:cxnLst/>
              <a:rect l="l" t="t" r="r" b="b"/>
              <a:pathLst>
                <a:path w="275590" h="302894">
                  <a:moveTo>
                    <a:pt x="57403" y="302894"/>
                  </a:moveTo>
                  <a:lnTo>
                    <a:pt x="40884" y="244280"/>
                  </a:lnTo>
                  <a:lnTo>
                    <a:pt x="12162" y="196685"/>
                  </a:lnTo>
                  <a:lnTo>
                    <a:pt x="5064" y="177911"/>
                  </a:lnTo>
                  <a:lnTo>
                    <a:pt x="1180" y="158065"/>
                  </a:lnTo>
                  <a:lnTo>
                    <a:pt x="0" y="137160"/>
                  </a:lnTo>
                  <a:lnTo>
                    <a:pt x="6893" y="93293"/>
                  </a:lnTo>
                  <a:lnTo>
                    <a:pt x="26192" y="55577"/>
                  </a:lnTo>
                  <a:lnTo>
                    <a:pt x="55824" y="26078"/>
                  </a:lnTo>
                  <a:lnTo>
                    <a:pt x="93715" y="6864"/>
                  </a:lnTo>
                  <a:lnTo>
                    <a:pt x="137795" y="0"/>
                  </a:lnTo>
                  <a:lnTo>
                    <a:pt x="181874" y="6864"/>
                  </a:lnTo>
                  <a:lnTo>
                    <a:pt x="219765" y="26078"/>
                  </a:lnTo>
                  <a:lnTo>
                    <a:pt x="249397" y="55577"/>
                  </a:lnTo>
                  <a:lnTo>
                    <a:pt x="268696" y="93293"/>
                  </a:lnTo>
                  <a:lnTo>
                    <a:pt x="275590" y="137160"/>
                  </a:lnTo>
                  <a:lnTo>
                    <a:pt x="274452" y="158065"/>
                  </a:lnTo>
                  <a:lnTo>
                    <a:pt x="270875" y="177911"/>
                  </a:lnTo>
                  <a:lnTo>
                    <a:pt x="264606" y="196685"/>
                  </a:lnTo>
                  <a:lnTo>
                    <a:pt x="255397" y="214375"/>
                  </a:lnTo>
                  <a:lnTo>
                    <a:pt x="239099" y="237628"/>
                  </a:lnTo>
                  <a:lnTo>
                    <a:pt x="228171" y="256857"/>
                  </a:lnTo>
                  <a:lnTo>
                    <a:pt x="221553" y="273419"/>
                  </a:lnTo>
                  <a:lnTo>
                    <a:pt x="218185" y="28867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26884" y="1287906"/>
              <a:ext cx="185420" cy="18478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198614" y="1157477"/>
              <a:ext cx="441959" cy="222885"/>
            </a:xfrm>
            <a:custGeom>
              <a:avLst/>
              <a:gdLst/>
              <a:ahLst/>
              <a:cxnLst/>
              <a:rect l="l" t="t" r="r" b="b"/>
              <a:pathLst>
                <a:path w="441959" h="222884">
                  <a:moveTo>
                    <a:pt x="220979" y="45720"/>
                  </a:moveTo>
                  <a:lnTo>
                    <a:pt x="220979" y="19288"/>
                  </a:lnTo>
                  <a:lnTo>
                    <a:pt x="220979" y="5714"/>
                  </a:lnTo>
                  <a:lnTo>
                    <a:pt x="220979" y="714"/>
                  </a:lnTo>
                  <a:lnTo>
                    <a:pt x="220979" y="0"/>
                  </a:lnTo>
                </a:path>
                <a:path w="441959" h="222884">
                  <a:moveTo>
                    <a:pt x="131952" y="68580"/>
                  </a:moveTo>
                  <a:lnTo>
                    <a:pt x="118737" y="47067"/>
                  </a:lnTo>
                  <a:lnTo>
                    <a:pt x="111950" y="36020"/>
                  </a:lnTo>
                  <a:lnTo>
                    <a:pt x="109450" y="31950"/>
                  </a:lnTo>
                  <a:lnTo>
                    <a:pt x="109092" y="31369"/>
                  </a:lnTo>
                </a:path>
                <a:path w="441959" h="222884">
                  <a:moveTo>
                    <a:pt x="28701" y="111379"/>
                  </a:moveTo>
                  <a:lnTo>
                    <a:pt x="50288" y="124594"/>
                  </a:lnTo>
                  <a:lnTo>
                    <a:pt x="61372" y="131381"/>
                  </a:lnTo>
                  <a:lnTo>
                    <a:pt x="65456" y="133881"/>
                  </a:lnTo>
                  <a:lnTo>
                    <a:pt x="66039" y="134238"/>
                  </a:lnTo>
                </a:path>
                <a:path w="441959" h="222884">
                  <a:moveTo>
                    <a:pt x="0" y="222885"/>
                  </a:moveTo>
                  <a:lnTo>
                    <a:pt x="24890" y="222885"/>
                  </a:lnTo>
                  <a:lnTo>
                    <a:pt x="37671" y="222885"/>
                  </a:lnTo>
                  <a:lnTo>
                    <a:pt x="42380" y="222885"/>
                  </a:lnTo>
                  <a:lnTo>
                    <a:pt x="43052" y="222885"/>
                  </a:lnTo>
                </a:path>
                <a:path w="441959" h="222884">
                  <a:moveTo>
                    <a:pt x="332866" y="31369"/>
                  </a:moveTo>
                  <a:lnTo>
                    <a:pt x="319651" y="52881"/>
                  </a:lnTo>
                  <a:lnTo>
                    <a:pt x="312864" y="63928"/>
                  </a:lnTo>
                  <a:lnTo>
                    <a:pt x="310364" y="67998"/>
                  </a:lnTo>
                  <a:lnTo>
                    <a:pt x="310006" y="68580"/>
                  </a:lnTo>
                </a:path>
                <a:path w="441959" h="222884">
                  <a:moveTo>
                    <a:pt x="413257" y="111379"/>
                  </a:moveTo>
                  <a:lnTo>
                    <a:pt x="391671" y="124594"/>
                  </a:lnTo>
                  <a:lnTo>
                    <a:pt x="380587" y="131381"/>
                  </a:lnTo>
                  <a:lnTo>
                    <a:pt x="376503" y="133881"/>
                  </a:lnTo>
                  <a:lnTo>
                    <a:pt x="375919" y="134238"/>
                  </a:lnTo>
                </a:path>
                <a:path w="441959" h="222884">
                  <a:moveTo>
                    <a:pt x="398906" y="222885"/>
                  </a:moveTo>
                  <a:lnTo>
                    <a:pt x="423797" y="222885"/>
                  </a:lnTo>
                  <a:lnTo>
                    <a:pt x="436578" y="222885"/>
                  </a:lnTo>
                  <a:lnTo>
                    <a:pt x="441287" y="222885"/>
                  </a:lnTo>
                  <a:lnTo>
                    <a:pt x="441959" y="22288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8314" y="1550796"/>
              <a:ext cx="162559" cy="119125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7724013" y="2348864"/>
            <a:ext cx="436880" cy="435609"/>
            <a:chOff x="7724013" y="2348864"/>
            <a:chExt cx="436880" cy="435609"/>
          </a:xfrm>
        </p:grpSpPr>
        <p:sp>
          <p:nvSpPr>
            <p:cNvPr id="21" name="object 21"/>
            <p:cNvSpPr/>
            <p:nvPr/>
          </p:nvSpPr>
          <p:spPr>
            <a:xfrm>
              <a:off x="7733538" y="2384043"/>
              <a:ext cx="389255" cy="390525"/>
            </a:xfrm>
            <a:custGeom>
              <a:avLst/>
              <a:gdLst/>
              <a:ahLst/>
              <a:cxnLst/>
              <a:rect l="l" t="t" r="r" b="b"/>
              <a:pathLst>
                <a:path w="389254" h="390525">
                  <a:moveTo>
                    <a:pt x="357504" y="88392"/>
                  </a:moveTo>
                  <a:lnTo>
                    <a:pt x="370891" y="111255"/>
                  </a:lnTo>
                  <a:lnTo>
                    <a:pt x="380777" y="136810"/>
                  </a:lnTo>
                  <a:lnTo>
                    <a:pt x="386901" y="164508"/>
                  </a:lnTo>
                  <a:lnTo>
                    <a:pt x="389000" y="193801"/>
                  </a:lnTo>
                  <a:lnTo>
                    <a:pt x="383928" y="238762"/>
                  </a:lnTo>
                  <a:lnTo>
                    <a:pt x="369445" y="280096"/>
                  </a:lnTo>
                  <a:lnTo>
                    <a:pt x="346653" y="316606"/>
                  </a:lnTo>
                  <a:lnTo>
                    <a:pt x="316654" y="347090"/>
                  </a:lnTo>
                  <a:lnTo>
                    <a:pt x="280551" y="370350"/>
                  </a:lnTo>
                  <a:lnTo>
                    <a:pt x="239444" y="385186"/>
                  </a:lnTo>
                  <a:lnTo>
                    <a:pt x="194436" y="390398"/>
                  </a:lnTo>
                  <a:lnTo>
                    <a:pt x="150356" y="385186"/>
                  </a:lnTo>
                  <a:lnTo>
                    <a:pt x="109625" y="370350"/>
                  </a:lnTo>
                  <a:lnTo>
                    <a:pt x="73495" y="347090"/>
                  </a:lnTo>
                  <a:lnTo>
                    <a:pt x="43217" y="316606"/>
                  </a:lnTo>
                  <a:lnTo>
                    <a:pt x="20041" y="280096"/>
                  </a:lnTo>
                  <a:lnTo>
                    <a:pt x="5218" y="238762"/>
                  </a:lnTo>
                  <a:lnTo>
                    <a:pt x="0" y="193801"/>
                  </a:lnTo>
                  <a:lnTo>
                    <a:pt x="5218" y="148956"/>
                  </a:lnTo>
                  <a:lnTo>
                    <a:pt x="20041" y="108005"/>
                  </a:lnTo>
                  <a:lnTo>
                    <a:pt x="43217" y="72044"/>
                  </a:lnTo>
                  <a:lnTo>
                    <a:pt x="73495" y="42167"/>
                  </a:lnTo>
                  <a:lnTo>
                    <a:pt x="109625" y="19471"/>
                  </a:lnTo>
                  <a:lnTo>
                    <a:pt x="150356" y="5050"/>
                  </a:lnTo>
                  <a:lnTo>
                    <a:pt x="194436" y="0"/>
                  </a:lnTo>
                  <a:lnTo>
                    <a:pt x="223881" y="2097"/>
                  </a:lnTo>
                  <a:lnTo>
                    <a:pt x="251682" y="8207"/>
                  </a:lnTo>
                  <a:lnTo>
                    <a:pt x="277340" y="18055"/>
                  </a:lnTo>
                  <a:lnTo>
                    <a:pt x="300354" y="31368"/>
                  </a:lnTo>
                </a:path>
                <a:path w="389254" h="390525">
                  <a:moveTo>
                    <a:pt x="268858" y="68325"/>
                  </a:moveTo>
                  <a:lnTo>
                    <a:pt x="252801" y="59209"/>
                  </a:lnTo>
                  <a:lnTo>
                    <a:pt x="234886" y="53022"/>
                  </a:lnTo>
                  <a:lnTo>
                    <a:pt x="215352" y="49502"/>
                  </a:lnTo>
                  <a:lnTo>
                    <a:pt x="194436" y="48387"/>
                  </a:lnTo>
                  <a:lnTo>
                    <a:pt x="148550" y="55841"/>
                  </a:lnTo>
                  <a:lnTo>
                    <a:pt x="108552" y="76566"/>
                  </a:lnTo>
                  <a:lnTo>
                    <a:pt x="76918" y="108106"/>
                  </a:lnTo>
                  <a:lnTo>
                    <a:pt x="56122" y="148003"/>
                  </a:lnTo>
                  <a:lnTo>
                    <a:pt x="48640" y="193801"/>
                  </a:lnTo>
                  <a:lnTo>
                    <a:pt x="56122" y="240914"/>
                  </a:lnTo>
                  <a:lnTo>
                    <a:pt x="76918" y="281633"/>
                  </a:lnTo>
                  <a:lnTo>
                    <a:pt x="108552" y="313615"/>
                  </a:lnTo>
                  <a:lnTo>
                    <a:pt x="148550" y="334522"/>
                  </a:lnTo>
                  <a:lnTo>
                    <a:pt x="194436" y="342011"/>
                  </a:lnTo>
                  <a:lnTo>
                    <a:pt x="240385" y="334522"/>
                  </a:lnTo>
                  <a:lnTo>
                    <a:pt x="280421" y="313615"/>
                  </a:lnTo>
                  <a:lnTo>
                    <a:pt x="312074" y="281633"/>
                  </a:lnTo>
                  <a:lnTo>
                    <a:pt x="332877" y="240914"/>
                  </a:lnTo>
                  <a:lnTo>
                    <a:pt x="340359" y="193801"/>
                  </a:lnTo>
                  <a:lnTo>
                    <a:pt x="339242" y="174605"/>
                  </a:lnTo>
                  <a:lnTo>
                    <a:pt x="335708" y="155670"/>
                  </a:lnTo>
                  <a:lnTo>
                    <a:pt x="329483" y="137259"/>
                  </a:lnTo>
                  <a:lnTo>
                    <a:pt x="320293" y="119633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4089" y="2348864"/>
              <a:ext cx="336550" cy="33540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765034" y="2728848"/>
              <a:ext cx="326390" cy="45720"/>
            </a:xfrm>
            <a:custGeom>
              <a:avLst/>
              <a:gdLst/>
              <a:ahLst/>
              <a:cxnLst/>
              <a:rect l="l" t="t" r="r" b="b"/>
              <a:pathLst>
                <a:path w="326390" h="45719">
                  <a:moveTo>
                    <a:pt x="0" y="45593"/>
                  </a:moveTo>
                  <a:lnTo>
                    <a:pt x="23127" y="19234"/>
                  </a:lnTo>
                  <a:lnTo>
                    <a:pt x="35004" y="5699"/>
                  </a:lnTo>
                  <a:lnTo>
                    <a:pt x="39379" y="712"/>
                  </a:lnTo>
                  <a:lnTo>
                    <a:pt x="40005" y="0"/>
                  </a:lnTo>
                </a:path>
                <a:path w="326390" h="45719">
                  <a:moveTo>
                    <a:pt x="286004" y="0"/>
                  </a:moveTo>
                  <a:lnTo>
                    <a:pt x="309131" y="26358"/>
                  </a:lnTo>
                  <a:lnTo>
                    <a:pt x="321008" y="39893"/>
                  </a:lnTo>
                  <a:lnTo>
                    <a:pt x="325383" y="44880"/>
                  </a:lnTo>
                  <a:lnTo>
                    <a:pt x="326009" y="45593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7189089" y="3586353"/>
            <a:ext cx="455295" cy="421640"/>
            <a:chOff x="7189089" y="3586353"/>
            <a:chExt cx="455295" cy="421640"/>
          </a:xfrm>
        </p:grpSpPr>
        <p:sp>
          <p:nvSpPr>
            <p:cNvPr id="25" name="object 25"/>
            <p:cNvSpPr/>
            <p:nvPr/>
          </p:nvSpPr>
          <p:spPr>
            <a:xfrm>
              <a:off x="7198614" y="3595878"/>
              <a:ext cx="436245" cy="402590"/>
            </a:xfrm>
            <a:custGeom>
              <a:avLst/>
              <a:gdLst/>
              <a:ahLst/>
              <a:cxnLst/>
              <a:rect l="l" t="t" r="r" b="b"/>
              <a:pathLst>
                <a:path w="436245" h="402589">
                  <a:moveTo>
                    <a:pt x="163449" y="0"/>
                  </a:moveTo>
                  <a:lnTo>
                    <a:pt x="299138" y="1666"/>
                  </a:lnTo>
                  <a:lnTo>
                    <a:pt x="362759" y="49911"/>
                  </a:lnTo>
                  <a:lnTo>
                    <a:pt x="381208" y="106727"/>
                  </a:lnTo>
                  <a:lnTo>
                    <a:pt x="381380" y="134112"/>
                  </a:lnTo>
                  <a:lnTo>
                    <a:pt x="412878" y="195125"/>
                  </a:lnTo>
                  <a:lnTo>
                    <a:pt x="429053" y="226456"/>
                  </a:lnTo>
                  <a:lnTo>
                    <a:pt x="435012" y="237999"/>
                  </a:lnTo>
                  <a:lnTo>
                    <a:pt x="435863" y="239649"/>
                  </a:lnTo>
                  <a:lnTo>
                    <a:pt x="409358" y="239649"/>
                  </a:lnTo>
                  <a:lnTo>
                    <a:pt x="395747" y="239649"/>
                  </a:lnTo>
                  <a:lnTo>
                    <a:pt x="390733" y="239649"/>
                  </a:lnTo>
                  <a:lnTo>
                    <a:pt x="390016" y="239649"/>
                  </a:lnTo>
                  <a:lnTo>
                    <a:pt x="390016" y="284208"/>
                  </a:lnTo>
                  <a:lnTo>
                    <a:pt x="390016" y="307090"/>
                  </a:lnTo>
                  <a:lnTo>
                    <a:pt x="390016" y="315520"/>
                  </a:lnTo>
                  <a:lnTo>
                    <a:pt x="390016" y="316725"/>
                  </a:lnTo>
                  <a:lnTo>
                    <a:pt x="388443" y="325102"/>
                  </a:lnTo>
                  <a:lnTo>
                    <a:pt x="383905" y="332412"/>
                  </a:lnTo>
                  <a:lnTo>
                    <a:pt x="376676" y="337585"/>
                  </a:lnTo>
                  <a:lnTo>
                    <a:pt x="367029" y="339547"/>
                  </a:lnTo>
                  <a:lnTo>
                    <a:pt x="338835" y="339547"/>
                  </a:lnTo>
                  <a:lnTo>
                    <a:pt x="324357" y="339547"/>
                  </a:lnTo>
                  <a:lnTo>
                    <a:pt x="319024" y="339547"/>
                  </a:lnTo>
                  <a:lnTo>
                    <a:pt x="318261" y="339547"/>
                  </a:lnTo>
                  <a:lnTo>
                    <a:pt x="318261" y="375846"/>
                  </a:lnTo>
                  <a:lnTo>
                    <a:pt x="318261" y="394487"/>
                  </a:lnTo>
                  <a:lnTo>
                    <a:pt x="318261" y="401354"/>
                  </a:lnTo>
                  <a:lnTo>
                    <a:pt x="318261" y="402336"/>
                  </a:lnTo>
                </a:path>
                <a:path w="436245" h="402589">
                  <a:moveTo>
                    <a:pt x="117601" y="402336"/>
                  </a:moveTo>
                  <a:lnTo>
                    <a:pt x="117601" y="364391"/>
                  </a:lnTo>
                  <a:lnTo>
                    <a:pt x="117601" y="344906"/>
                  </a:lnTo>
                  <a:lnTo>
                    <a:pt x="117601" y="337727"/>
                  </a:lnTo>
                  <a:lnTo>
                    <a:pt x="117601" y="336702"/>
                  </a:lnTo>
                  <a:lnTo>
                    <a:pt x="104312" y="310299"/>
                  </a:lnTo>
                  <a:lnTo>
                    <a:pt x="97488" y="296741"/>
                  </a:lnTo>
                  <a:lnTo>
                    <a:pt x="94974" y="291746"/>
                  </a:lnTo>
                  <a:lnTo>
                    <a:pt x="94614" y="291033"/>
                  </a:lnTo>
                </a:path>
                <a:path w="436245" h="402589">
                  <a:moveTo>
                    <a:pt x="243712" y="156845"/>
                  </a:moveTo>
                  <a:lnTo>
                    <a:pt x="243712" y="138709"/>
                  </a:lnTo>
                  <a:lnTo>
                    <a:pt x="243712" y="129397"/>
                  </a:lnTo>
                  <a:lnTo>
                    <a:pt x="243712" y="125966"/>
                  </a:lnTo>
                  <a:lnTo>
                    <a:pt x="243712" y="125476"/>
                  </a:lnTo>
                  <a:lnTo>
                    <a:pt x="223815" y="117252"/>
                  </a:lnTo>
                  <a:lnTo>
                    <a:pt x="213598" y="113030"/>
                  </a:lnTo>
                  <a:lnTo>
                    <a:pt x="209833" y="111474"/>
                  </a:lnTo>
                  <a:lnTo>
                    <a:pt x="209295" y="111252"/>
                  </a:lnTo>
                  <a:lnTo>
                    <a:pt x="209295" y="108331"/>
                  </a:lnTo>
                  <a:lnTo>
                    <a:pt x="206501" y="102743"/>
                  </a:lnTo>
                  <a:lnTo>
                    <a:pt x="203580" y="99822"/>
                  </a:lnTo>
                  <a:lnTo>
                    <a:pt x="211877" y="79998"/>
                  </a:lnTo>
                  <a:lnTo>
                    <a:pt x="216138" y="69818"/>
                  </a:lnTo>
                  <a:lnTo>
                    <a:pt x="217707" y="66067"/>
                  </a:lnTo>
                  <a:lnTo>
                    <a:pt x="217931" y="65532"/>
                  </a:lnTo>
                  <a:lnTo>
                    <a:pt x="206331" y="54004"/>
                  </a:lnTo>
                  <a:lnTo>
                    <a:pt x="200374" y="48085"/>
                  </a:lnTo>
                  <a:lnTo>
                    <a:pt x="198179" y="45904"/>
                  </a:lnTo>
                  <a:lnTo>
                    <a:pt x="197865" y="45593"/>
                  </a:lnTo>
                  <a:lnTo>
                    <a:pt x="177968" y="53816"/>
                  </a:lnTo>
                  <a:lnTo>
                    <a:pt x="167751" y="58039"/>
                  </a:lnTo>
                  <a:lnTo>
                    <a:pt x="163986" y="59594"/>
                  </a:lnTo>
                  <a:lnTo>
                    <a:pt x="163449" y="59817"/>
                  </a:lnTo>
                  <a:lnTo>
                    <a:pt x="160527" y="57023"/>
                  </a:lnTo>
                  <a:lnTo>
                    <a:pt x="154812" y="57023"/>
                  </a:lnTo>
                  <a:lnTo>
                    <a:pt x="152018" y="54102"/>
                  </a:lnTo>
                  <a:lnTo>
                    <a:pt x="143722" y="34351"/>
                  </a:lnTo>
                  <a:lnTo>
                    <a:pt x="139461" y="24209"/>
                  </a:lnTo>
                  <a:lnTo>
                    <a:pt x="137892" y="20472"/>
                  </a:lnTo>
                  <a:lnTo>
                    <a:pt x="137667" y="19939"/>
                  </a:lnTo>
                  <a:lnTo>
                    <a:pt x="119385" y="19939"/>
                  </a:lnTo>
                  <a:lnTo>
                    <a:pt x="109997" y="19939"/>
                  </a:lnTo>
                  <a:lnTo>
                    <a:pt x="106539" y="19939"/>
                  </a:lnTo>
                  <a:lnTo>
                    <a:pt x="106044" y="19939"/>
                  </a:lnTo>
                  <a:lnTo>
                    <a:pt x="99437" y="39689"/>
                  </a:lnTo>
                  <a:lnTo>
                    <a:pt x="96043" y="49831"/>
                  </a:lnTo>
                  <a:lnTo>
                    <a:pt x="94793" y="53568"/>
                  </a:lnTo>
                  <a:lnTo>
                    <a:pt x="94614" y="54102"/>
                  </a:lnTo>
                  <a:lnTo>
                    <a:pt x="88900" y="57023"/>
                  </a:lnTo>
                  <a:lnTo>
                    <a:pt x="85978" y="57023"/>
                  </a:lnTo>
                  <a:lnTo>
                    <a:pt x="80263" y="59817"/>
                  </a:lnTo>
                  <a:lnTo>
                    <a:pt x="62055" y="51593"/>
                  </a:lnTo>
                  <a:lnTo>
                    <a:pt x="52704" y="47371"/>
                  </a:lnTo>
                  <a:lnTo>
                    <a:pt x="49260" y="45815"/>
                  </a:lnTo>
                  <a:lnTo>
                    <a:pt x="25780" y="65532"/>
                  </a:lnTo>
                  <a:lnTo>
                    <a:pt x="34077" y="85355"/>
                  </a:lnTo>
                  <a:lnTo>
                    <a:pt x="38338" y="95535"/>
                  </a:lnTo>
                  <a:lnTo>
                    <a:pt x="39907" y="99286"/>
                  </a:lnTo>
                  <a:lnTo>
                    <a:pt x="40131" y="99822"/>
                  </a:lnTo>
                  <a:lnTo>
                    <a:pt x="40131" y="102743"/>
                  </a:lnTo>
                  <a:lnTo>
                    <a:pt x="37337" y="108331"/>
                  </a:lnTo>
                  <a:lnTo>
                    <a:pt x="34416" y="111252"/>
                  </a:lnTo>
                  <a:lnTo>
                    <a:pt x="14519" y="119475"/>
                  </a:lnTo>
                  <a:lnTo>
                    <a:pt x="4302" y="123698"/>
                  </a:lnTo>
                  <a:lnTo>
                    <a:pt x="537" y="125253"/>
                  </a:lnTo>
                  <a:lnTo>
                    <a:pt x="0" y="125476"/>
                  </a:lnTo>
                  <a:lnTo>
                    <a:pt x="0" y="143611"/>
                  </a:lnTo>
                  <a:lnTo>
                    <a:pt x="0" y="152923"/>
                  </a:lnTo>
                  <a:lnTo>
                    <a:pt x="0" y="156354"/>
                  </a:lnTo>
                  <a:lnTo>
                    <a:pt x="0" y="156845"/>
                  </a:lnTo>
                  <a:lnTo>
                    <a:pt x="19897" y="163452"/>
                  </a:lnTo>
                  <a:lnTo>
                    <a:pt x="30114" y="166846"/>
                  </a:lnTo>
                  <a:lnTo>
                    <a:pt x="33879" y="168096"/>
                  </a:lnTo>
                  <a:lnTo>
                    <a:pt x="34416" y="168275"/>
                  </a:lnTo>
                  <a:lnTo>
                    <a:pt x="37337" y="173990"/>
                  </a:lnTo>
                  <a:lnTo>
                    <a:pt x="40131" y="176911"/>
                  </a:lnTo>
                  <a:lnTo>
                    <a:pt x="40131" y="182626"/>
                  </a:lnTo>
                  <a:lnTo>
                    <a:pt x="31835" y="202376"/>
                  </a:lnTo>
                  <a:lnTo>
                    <a:pt x="27574" y="212518"/>
                  </a:lnTo>
                  <a:lnTo>
                    <a:pt x="26005" y="216255"/>
                  </a:lnTo>
                  <a:lnTo>
                    <a:pt x="25780" y="216789"/>
                  </a:lnTo>
                  <a:lnTo>
                    <a:pt x="39070" y="228389"/>
                  </a:lnTo>
                  <a:lnTo>
                    <a:pt x="45894" y="234346"/>
                  </a:lnTo>
                  <a:lnTo>
                    <a:pt x="48408" y="236541"/>
                  </a:lnTo>
                  <a:lnTo>
                    <a:pt x="48767" y="236855"/>
                  </a:lnTo>
                  <a:lnTo>
                    <a:pt x="66976" y="228558"/>
                  </a:lnTo>
                  <a:lnTo>
                    <a:pt x="76326" y="224297"/>
                  </a:lnTo>
                  <a:lnTo>
                    <a:pt x="79771" y="222728"/>
                  </a:lnTo>
                  <a:lnTo>
                    <a:pt x="80263" y="222504"/>
                  </a:lnTo>
                  <a:lnTo>
                    <a:pt x="85978" y="225425"/>
                  </a:lnTo>
                  <a:lnTo>
                    <a:pt x="88900" y="225425"/>
                  </a:lnTo>
                  <a:lnTo>
                    <a:pt x="94614" y="228219"/>
                  </a:lnTo>
                  <a:lnTo>
                    <a:pt x="101222" y="248042"/>
                  </a:lnTo>
                  <a:lnTo>
                    <a:pt x="104616" y="258222"/>
                  </a:lnTo>
                  <a:lnTo>
                    <a:pt x="105866" y="261973"/>
                  </a:lnTo>
                  <a:lnTo>
                    <a:pt x="106044" y="262509"/>
                  </a:lnTo>
                  <a:lnTo>
                    <a:pt x="124327" y="262509"/>
                  </a:lnTo>
                  <a:lnTo>
                    <a:pt x="133715" y="262509"/>
                  </a:lnTo>
                  <a:lnTo>
                    <a:pt x="137173" y="262509"/>
                  </a:lnTo>
                  <a:lnTo>
                    <a:pt x="137667" y="262509"/>
                  </a:lnTo>
                  <a:lnTo>
                    <a:pt x="145964" y="242685"/>
                  </a:lnTo>
                  <a:lnTo>
                    <a:pt x="150225" y="232505"/>
                  </a:lnTo>
                  <a:lnTo>
                    <a:pt x="151794" y="228754"/>
                  </a:lnTo>
                  <a:lnTo>
                    <a:pt x="152018" y="228219"/>
                  </a:lnTo>
                  <a:lnTo>
                    <a:pt x="154812" y="225425"/>
                  </a:lnTo>
                  <a:lnTo>
                    <a:pt x="160527" y="225425"/>
                  </a:lnTo>
                  <a:lnTo>
                    <a:pt x="163449" y="222504"/>
                  </a:lnTo>
                  <a:lnTo>
                    <a:pt x="183346" y="230800"/>
                  </a:lnTo>
                  <a:lnTo>
                    <a:pt x="193563" y="235061"/>
                  </a:lnTo>
                  <a:lnTo>
                    <a:pt x="197328" y="236630"/>
                  </a:lnTo>
                  <a:lnTo>
                    <a:pt x="197865" y="236855"/>
                  </a:lnTo>
                  <a:lnTo>
                    <a:pt x="209466" y="225254"/>
                  </a:lnTo>
                  <a:lnTo>
                    <a:pt x="215423" y="219297"/>
                  </a:lnTo>
                  <a:lnTo>
                    <a:pt x="217618" y="217102"/>
                  </a:lnTo>
                  <a:lnTo>
                    <a:pt x="217931" y="216789"/>
                  </a:lnTo>
                  <a:lnTo>
                    <a:pt x="209635" y="197038"/>
                  </a:lnTo>
                  <a:lnTo>
                    <a:pt x="205374" y="186896"/>
                  </a:lnTo>
                  <a:lnTo>
                    <a:pt x="203805" y="183159"/>
                  </a:lnTo>
                  <a:lnTo>
                    <a:pt x="203580" y="182626"/>
                  </a:lnTo>
                  <a:lnTo>
                    <a:pt x="206501" y="176911"/>
                  </a:lnTo>
                  <a:lnTo>
                    <a:pt x="209295" y="173990"/>
                  </a:lnTo>
                  <a:lnTo>
                    <a:pt x="209295" y="168275"/>
                  </a:lnTo>
                  <a:lnTo>
                    <a:pt x="243712" y="15684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0717" y="3674745"/>
              <a:ext cx="122300" cy="12179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488174" y="3935425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09">
                  <a:moveTo>
                    <a:pt x="28701" y="0"/>
                  </a:moveTo>
                  <a:lnTo>
                    <a:pt x="12108" y="0"/>
                  </a:lnTo>
                  <a:lnTo>
                    <a:pt x="3587" y="0"/>
                  </a:lnTo>
                  <a:lnTo>
                    <a:pt x="448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664077" y="4473321"/>
            <a:ext cx="584835" cy="339090"/>
            <a:chOff x="3664077" y="4473321"/>
            <a:chExt cx="584835" cy="339090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9680" y="4476178"/>
              <a:ext cx="458850" cy="33623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853497" y="4551247"/>
              <a:ext cx="237490" cy="163195"/>
            </a:xfrm>
            <a:custGeom>
              <a:avLst/>
              <a:gdLst/>
              <a:ahLst/>
              <a:cxnLst/>
              <a:rect l="l" t="t" r="r" b="b"/>
              <a:pathLst>
                <a:path w="237489" h="163195">
                  <a:moveTo>
                    <a:pt x="219900" y="5893"/>
                  </a:moveTo>
                  <a:lnTo>
                    <a:pt x="190728" y="0"/>
                  </a:lnTo>
                  <a:lnTo>
                    <a:pt x="166354" y="3750"/>
                  </a:lnTo>
                  <a:lnTo>
                    <a:pt x="145194" y="10715"/>
                  </a:lnTo>
                  <a:lnTo>
                    <a:pt x="125666" y="14466"/>
                  </a:lnTo>
                  <a:lnTo>
                    <a:pt x="94297" y="14466"/>
                  </a:lnTo>
                  <a:lnTo>
                    <a:pt x="94297" y="17323"/>
                  </a:lnTo>
                  <a:lnTo>
                    <a:pt x="91376" y="17323"/>
                  </a:lnTo>
                  <a:lnTo>
                    <a:pt x="46809" y="38799"/>
                  </a:lnTo>
                  <a:lnTo>
                    <a:pt x="23923" y="49827"/>
                  </a:lnTo>
                  <a:lnTo>
                    <a:pt x="15492" y="53890"/>
                  </a:lnTo>
                  <a:lnTo>
                    <a:pt x="14287" y="54471"/>
                  </a:lnTo>
                  <a:lnTo>
                    <a:pt x="0" y="70053"/>
                  </a:lnTo>
                  <a:lnTo>
                    <a:pt x="2857" y="84832"/>
                  </a:lnTo>
                  <a:lnTo>
                    <a:pt x="14287" y="95860"/>
                  </a:lnTo>
                  <a:lnTo>
                    <a:pt x="25717" y="100191"/>
                  </a:lnTo>
                  <a:lnTo>
                    <a:pt x="37540" y="94967"/>
                  </a:lnTo>
                  <a:lnTo>
                    <a:pt x="53911" y="88403"/>
                  </a:lnTo>
                  <a:lnTo>
                    <a:pt x="71901" y="81304"/>
                  </a:lnTo>
                  <a:lnTo>
                    <a:pt x="88582" y="74473"/>
                  </a:lnTo>
                  <a:lnTo>
                    <a:pt x="97591" y="72955"/>
                  </a:lnTo>
                  <a:lnTo>
                    <a:pt x="107124" y="73044"/>
                  </a:lnTo>
                  <a:lnTo>
                    <a:pt x="116657" y="75277"/>
                  </a:lnTo>
                  <a:lnTo>
                    <a:pt x="125666" y="80188"/>
                  </a:lnTo>
                  <a:lnTo>
                    <a:pt x="156731" y="103182"/>
                  </a:lnTo>
                  <a:lnTo>
                    <a:pt x="192071" y="129123"/>
                  </a:lnTo>
                  <a:lnTo>
                    <a:pt x="222053" y="151313"/>
                  </a:lnTo>
                  <a:lnTo>
                    <a:pt x="237045" y="163056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1018" y="4656201"/>
              <a:ext cx="67564" cy="6762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64077" y="4473321"/>
              <a:ext cx="261747" cy="250507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1172336" y="2330576"/>
            <a:ext cx="471805" cy="471805"/>
            <a:chOff x="1172336" y="2330576"/>
            <a:chExt cx="471805" cy="471805"/>
          </a:xfrm>
        </p:grpSpPr>
        <p:sp>
          <p:nvSpPr>
            <p:cNvPr id="34" name="object 34"/>
            <p:cNvSpPr/>
            <p:nvPr/>
          </p:nvSpPr>
          <p:spPr>
            <a:xfrm>
              <a:off x="1181861" y="2340101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5" h="452755">
                  <a:moveTo>
                    <a:pt x="387096" y="280797"/>
                  </a:moveTo>
                  <a:lnTo>
                    <a:pt x="384301" y="289306"/>
                  </a:lnTo>
                  <a:lnTo>
                    <a:pt x="381507" y="295021"/>
                  </a:lnTo>
                  <a:lnTo>
                    <a:pt x="378587" y="303656"/>
                  </a:lnTo>
                  <a:lnTo>
                    <a:pt x="395033" y="340074"/>
                  </a:lnTo>
                  <a:lnTo>
                    <a:pt x="403478" y="358775"/>
                  </a:lnTo>
                  <a:lnTo>
                    <a:pt x="406590" y="365664"/>
                  </a:lnTo>
                  <a:lnTo>
                    <a:pt x="407034" y="366649"/>
                  </a:lnTo>
                  <a:lnTo>
                    <a:pt x="384053" y="389850"/>
                  </a:lnTo>
                  <a:lnTo>
                    <a:pt x="372252" y="401764"/>
                  </a:lnTo>
                  <a:lnTo>
                    <a:pt x="367905" y="406153"/>
                  </a:lnTo>
                  <a:lnTo>
                    <a:pt x="367284" y="406781"/>
                  </a:lnTo>
                  <a:lnTo>
                    <a:pt x="329398" y="390261"/>
                  </a:lnTo>
                  <a:lnTo>
                    <a:pt x="309943" y="381777"/>
                  </a:lnTo>
                  <a:lnTo>
                    <a:pt x="302775" y="378652"/>
                  </a:lnTo>
                  <a:lnTo>
                    <a:pt x="301751" y="378206"/>
                  </a:lnTo>
                  <a:lnTo>
                    <a:pt x="296985" y="381992"/>
                  </a:lnTo>
                  <a:lnTo>
                    <a:pt x="291433" y="384968"/>
                  </a:lnTo>
                  <a:lnTo>
                    <a:pt x="285357" y="387421"/>
                  </a:lnTo>
                  <a:lnTo>
                    <a:pt x="279019" y="389636"/>
                  </a:lnTo>
                  <a:lnTo>
                    <a:pt x="264187" y="426053"/>
                  </a:lnTo>
                  <a:lnTo>
                    <a:pt x="256571" y="444754"/>
                  </a:lnTo>
                  <a:lnTo>
                    <a:pt x="253765" y="451643"/>
                  </a:lnTo>
                  <a:lnTo>
                    <a:pt x="253365" y="452628"/>
                  </a:lnTo>
                  <a:lnTo>
                    <a:pt x="220472" y="452628"/>
                  </a:lnTo>
                  <a:lnTo>
                    <a:pt x="203581" y="452628"/>
                  </a:lnTo>
                  <a:lnTo>
                    <a:pt x="197358" y="452628"/>
                  </a:lnTo>
                  <a:lnTo>
                    <a:pt x="196469" y="452628"/>
                  </a:lnTo>
                  <a:lnTo>
                    <a:pt x="183253" y="416210"/>
                  </a:lnTo>
                  <a:lnTo>
                    <a:pt x="176466" y="397510"/>
                  </a:lnTo>
                  <a:lnTo>
                    <a:pt x="173966" y="390620"/>
                  </a:lnTo>
                  <a:lnTo>
                    <a:pt x="173609" y="389636"/>
                  </a:lnTo>
                  <a:lnTo>
                    <a:pt x="167270" y="387421"/>
                  </a:lnTo>
                  <a:lnTo>
                    <a:pt x="161194" y="384968"/>
                  </a:lnTo>
                  <a:lnTo>
                    <a:pt x="155642" y="381992"/>
                  </a:lnTo>
                  <a:lnTo>
                    <a:pt x="150875" y="378206"/>
                  </a:lnTo>
                  <a:lnTo>
                    <a:pt x="113027" y="394725"/>
                  </a:lnTo>
                  <a:lnTo>
                    <a:pt x="93591" y="403209"/>
                  </a:lnTo>
                  <a:lnTo>
                    <a:pt x="86430" y="406334"/>
                  </a:lnTo>
                  <a:lnTo>
                    <a:pt x="85407" y="406781"/>
                  </a:lnTo>
                  <a:lnTo>
                    <a:pt x="62360" y="383579"/>
                  </a:lnTo>
                  <a:lnTo>
                    <a:pt x="50525" y="371665"/>
                  </a:lnTo>
                  <a:lnTo>
                    <a:pt x="46165" y="367276"/>
                  </a:lnTo>
                  <a:lnTo>
                    <a:pt x="45542" y="366649"/>
                  </a:lnTo>
                  <a:lnTo>
                    <a:pt x="62003" y="330231"/>
                  </a:lnTo>
                  <a:lnTo>
                    <a:pt x="70456" y="311531"/>
                  </a:lnTo>
                  <a:lnTo>
                    <a:pt x="73570" y="304641"/>
                  </a:lnTo>
                  <a:lnTo>
                    <a:pt x="74015" y="303656"/>
                  </a:lnTo>
                  <a:lnTo>
                    <a:pt x="71170" y="295021"/>
                  </a:lnTo>
                  <a:lnTo>
                    <a:pt x="68325" y="289306"/>
                  </a:lnTo>
                  <a:lnTo>
                    <a:pt x="65468" y="280797"/>
                  </a:lnTo>
                  <a:lnTo>
                    <a:pt x="27619" y="265892"/>
                  </a:lnTo>
                  <a:lnTo>
                    <a:pt x="8183" y="258238"/>
                  </a:lnTo>
                  <a:lnTo>
                    <a:pt x="1022" y="255418"/>
                  </a:lnTo>
                  <a:lnTo>
                    <a:pt x="0" y="255016"/>
                  </a:lnTo>
                  <a:lnTo>
                    <a:pt x="0" y="221829"/>
                  </a:lnTo>
                  <a:lnTo>
                    <a:pt x="0" y="204787"/>
                  </a:lnTo>
                  <a:lnTo>
                    <a:pt x="0" y="198508"/>
                  </a:lnTo>
                  <a:lnTo>
                    <a:pt x="0" y="197612"/>
                  </a:lnTo>
                  <a:lnTo>
                    <a:pt x="37848" y="182707"/>
                  </a:lnTo>
                  <a:lnTo>
                    <a:pt x="57284" y="175053"/>
                  </a:lnTo>
                  <a:lnTo>
                    <a:pt x="64445" y="172233"/>
                  </a:lnTo>
                  <a:lnTo>
                    <a:pt x="65468" y="171831"/>
                  </a:lnTo>
                  <a:lnTo>
                    <a:pt x="68325" y="163322"/>
                  </a:lnTo>
                  <a:lnTo>
                    <a:pt x="71170" y="157606"/>
                  </a:lnTo>
                  <a:lnTo>
                    <a:pt x="74015" y="148971"/>
                  </a:lnTo>
                  <a:lnTo>
                    <a:pt x="57554" y="112553"/>
                  </a:lnTo>
                  <a:lnTo>
                    <a:pt x="49101" y="93853"/>
                  </a:lnTo>
                  <a:lnTo>
                    <a:pt x="45987" y="86963"/>
                  </a:lnTo>
                  <a:lnTo>
                    <a:pt x="45542" y="85979"/>
                  </a:lnTo>
                  <a:lnTo>
                    <a:pt x="68589" y="62777"/>
                  </a:lnTo>
                  <a:lnTo>
                    <a:pt x="80424" y="50863"/>
                  </a:lnTo>
                  <a:lnTo>
                    <a:pt x="84784" y="46474"/>
                  </a:lnTo>
                  <a:lnTo>
                    <a:pt x="85407" y="45847"/>
                  </a:lnTo>
                  <a:lnTo>
                    <a:pt x="123256" y="62366"/>
                  </a:lnTo>
                  <a:lnTo>
                    <a:pt x="142692" y="70850"/>
                  </a:lnTo>
                  <a:lnTo>
                    <a:pt x="149853" y="73975"/>
                  </a:lnTo>
                  <a:lnTo>
                    <a:pt x="150875" y="74422"/>
                  </a:lnTo>
                  <a:lnTo>
                    <a:pt x="155642" y="70635"/>
                  </a:lnTo>
                  <a:lnTo>
                    <a:pt x="161194" y="67659"/>
                  </a:lnTo>
                  <a:lnTo>
                    <a:pt x="167270" y="65206"/>
                  </a:lnTo>
                  <a:lnTo>
                    <a:pt x="173609" y="62992"/>
                  </a:lnTo>
                  <a:lnTo>
                    <a:pt x="186824" y="26574"/>
                  </a:lnTo>
                  <a:lnTo>
                    <a:pt x="193611" y="7874"/>
                  </a:lnTo>
                  <a:lnTo>
                    <a:pt x="196111" y="984"/>
                  </a:lnTo>
                  <a:lnTo>
                    <a:pt x="196469" y="0"/>
                  </a:lnTo>
                  <a:lnTo>
                    <a:pt x="229362" y="0"/>
                  </a:lnTo>
                  <a:lnTo>
                    <a:pt x="246253" y="0"/>
                  </a:lnTo>
                  <a:lnTo>
                    <a:pt x="252475" y="0"/>
                  </a:lnTo>
                  <a:lnTo>
                    <a:pt x="253365" y="0"/>
                  </a:lnTo>
                  <a:lnTo>
                    <a:pt x="268196" y="36417"/>
                  </a:lnTo>
                  <a:lnTo>
                    <a:pt x="275812" y="55118"/>
                  </a:lnTo>
                  <a:lnTo>
                    <a:pt x="278618" y="62007"/>
                  </a:lnTo>
                  <a:lnTo>
                    <a:pt x="279019" y="62992"/>
                  </a:lnTo>
                  <a:lnTo>
                    <a:pt x="285357" y="65206"/>
                  </a:lnTo>
                  <a:lnTo>
                    <a:pt x="291433" y="67659"/>
                  </a:lnTo>
                  <a:lnTo>
                    <a:pt x="296985" y="70635"/>
                  </a:lnTo>
                  <a:lnTo>
                    <a:pt x="301751" y="74422"/>
                  </a:lnTo>
                  <a:lnTo>
                    <a:pt x="339637" y="57902"/>
                  </a:lnTo>
                  <a:lnTo>
                    <a:pt x="359092" y="49418"/>
                  </a:lnTo>
                  <a:lnTo>
                    <a:pt x="366260" y="46293"/>
                  </a:lnTo>
                  <a:lnTo>
                    <a:pt x="367284" y="45847"/>
                  </a:lnTo>
                  <a:lnTo>
                    <a:pt x="390265" y="69048"/>
                  </a:lnTo>
                  <a:lnTo>
                    <a:pt x="402066" y="80962"/>
                  </a:lnTo>
                  <a:lnTo>
                    <a:pt x="406413" y="85351"/>
                  </a:lnTo>
                  <a:lnTo>
                    <a:pt x="407034" y="85979"/>
                  </a:lnTo>
                  <a:lnTo>
                    <a:pt x="390588" y="122396"/>
                  </a:lnTo>
                  <a:lnTo>
                    <a:pt x="382143" y="141097"/>
                  </a:lnTo>
                  <a:lnTo>
                    <a:pt x="379031" y="147986"/>
                  </a:lnTo>
                  <a:lnTo>
                    <a:pt x="378587" y="148971"/>
                  </a:lnTo>
                  <a:lnTo>
                    <a:pt x="381507" y="157606"/>
                  </a:lnTo>
                  <a:lnTo>
                    <a:pt x="384301" y="163322"/>
                  </a:lnTo>
                  <a:lnTo>
                    <a:pt x="387096" y="171831"/>
                  </a:lnTo>
                  <a:lnTo>
                    <a:pt x="424981" y="186735"/>
                  </a:lnTo>
                  <a:lnTo>
                    <a:pt x="444436" y="194389"/>
                  </a:lnTo>
                  <a:lnTo>
                    <a:pt x="451604" y="197209"/>
                  </a:lnTo>
                  <a:lnTo>
                    <a:pt x="452627" y="197612"/>
                  </a:lnTo>
                  <a:lnTo>
                    <a:pt x="452627" y="230798"/>
                  </a:lnTo>
                  <a:lnTo>
                    <a:pt x="452627" y="247840"/>
                  </a:lnTo>
                  <a:lnTo>
                    <a:pt x="452627" y="254119"/>
                  </a:lnTo>
                  <a:lnTo>
                    <a:pt x="452627" y="255016"/>
                  </a:lnTo>
                  <a:lnTo>
                    <a:pt x="387096" y="280797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4886" y="2413634"/>
              <a:ext cx="306578" cy="305562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3641597" y="402716"/>
            <a:ext cx="434340" cy="368300"/>
            <a:chOff x="3641597" y="402716"/>
            <a:chExt cx="434340" cy="368300"/>
          </a:xfrm>
        </p:grpSpPr>
        <p:sp>
          <p:nvSpPr>
            <p:cNvPr id="37" name="object 37"/>
            <p:cNvSpPr/>
            <p:nvPr/>
          </p:nvSpPr>
          <p:spPr>
            <a:xfrm>
              <a:off x="3641597" y="520953"/>
              <a:ext cx="434340" cy="240665"/>
            </a:xfrm>
            <a:custGeom>
              <a:avLst/>
              <a:gdLst/>
              <a:ahLst/>
              <a:cxnLst/>
              <a:rect l="l" t="t" r="r" b="b"/>
              <a:pathLst>
                <a:path w="434339" h="240665">
                  <a:moveTo>
                    <a:pt x="434339" y="240284"/>
                  </a:moveTo>
                  <a:lnTo>
                    <a:pt x="183237" y="240284"/>
                  </a:lnTo>
                  <a:lnTo>
                    <a:pt x="54292" y="240284"/>
                  </a:lnTo>
                  <a:lnTo>
                    <a:pt x="6786" y="240284"/>
                  </a:lnTo>
                  <a:lnTo>
                    <a:pt x="0" y="240284"/>
                  </a:lnTo>
                </a:path>
                <a:path w="434339" h="240665">
                  <a:moveTo>
                    <a:pt x="105790" y="145923"/>
                  </a:moveTo>
                  <a:lnTo>
                    <a:pt x="72751" y="145923"/>
                  </a:lnTo>
                  <a:lnTo>
                    <a:pt x="55784" y="145923"/>
                  </a:lnTo>
                  <a:lnTo>
                    <a:pt x="49533" y="145923"/>
                  </a:lnTo>
                  <a:lnTo>
                    <a:pt x="48640" y="145923"/>
                  </a:lnTo>
                  <a:lnTo>
                    <a:pt x="48640" y="200475"/>
                  </a:lnTo>
                  <a:lnTo>
                    <a:pt x="48640" y="228488"/>
                  </a:lnTo>
                  <a:lnTo>
                    <a:pt x="48640" y="238809"/>
                  </a:lnTo>
                  <a:lnTo>
                    <a:pt x="48640" y="240284"/>
                  </a:lnTo>
                  <a:lnTo>
                    <a:pt x="81680" y="240284"/>
                  </a:lnTo>
                  <a:lnTo>
                    <a:pt x="98647" y="240284"/>
                  </a:lnTo>
                  <a:lnTo>
                    <a:pt x="104898" y="240284"/>
                  </a:lnTo>
                  <a:lnTo>
                    <a:pt x="105790" y="240284"/>
                  </a:lnTo>
                  <a:lnTo>
                    <a:pt x="105790" y="145923"/>
                  </a:lnTo>
                  <a:close/>
                </a:path>
                <a:path w="434339" h="240665">
                  <a:moveTo>
                    <a:pt x="200025" y="54356"/>
                  </a:moveTo>
                  <a:lnTo>
                    <a:pt x="165296" y="54356"/>
                  </a:lnTo>
                  <a:lnTo>
                    <a:pt x="147462" y="54356"/>
                  </a:lnTo>
                  <a:lnTo>
                    <a:pt x="140892" y="54356"/>
                  </a:lnTo>
                  <a:lnTo>
                    <a:pt x="139953" y="54356"/>
                  </a:lnTo>
                  <a:lnTo>
                    <a:pt x="139953" y="161845"/>
                  </a:lnTo>
                  <a:lnTo>
                    <a:pt x="139953" y="217043"/>
                  </a:lnTo>
                  <a:lnTo>
                    <a:pt x="139953" y="237378"/>
                  </a:lnTo>
                  <a:lnTo>
                    <a:pt x="139953" y="240284"/>
                  </a:lnTo>
                  <a:lnTo>
                    <a:pt x="174682" y="240284"/>
                  </a:lnTo>
                  <a:lnTo>
                    <a:pt x="192516" y="240284"/>
                  </a:lnTo>
                  <a:lnTo>
                    <a:pt x="199086" y="240284"/>
                  </a:lnTo>
                  <a:lnTo>
                    <a:pt x="200025" y="240284"/>
                  </a:lnTo>
                  <a:lnTo>
                    <a:pt x="200025" y="54356"/>
                  </a:lnTo>
                  <a:close/>
                </a:path>
                <a:path w="434339" h="240665">
                  <a:moveTo>
                    <a:pt x="294259" y="94361"/>
                  </a:moveTo>
                  <a:lnTo>
                    <a:pt x="259603" y="94361"/>
                  </a:lnTo>
                  <a:lnTo>
                    <a:pt x="241808" y="94361"/>
                  </a:lnTo>
                  <a:lnTo>
                    <a:pt x="235251" y="94361"/>
                  </a:lnTo>
                  <a:lnTo>
                    <a:pt x="234314" y="94361"/>
                  </a:lnTo>
                  <a:lnTo>
                    <a:pt x="234314" y="178722"/>
                  </a:lnTo>
                  <a:lnTo>
                    <a:pt x="234314" y="222043"/>
                  </a:lnTo>
                  <a:lnTo>
                    <a:pt x="234314" y="238003"/>
                  </a:lnTo>
                  <a:lnTo>
                    <a:pt x="234314" y="240284"/>
                  </a:lnTo>
                  <a:lnTo>
                    <a:pt x="268970" y="240284"/>
                  </a:lnTo>
                  <a:lnTo>
                    <a:pt x="286765" y="240284"/>
                  </a:lnTo>
                  <a:lnTo>
                    <a:pt x="293322" y="240284"/>
                  </a:lnTo>
                  <a:lnTo>
                    <a:pt x="294259" y="240284"/>
                  </a:lnTo>
                  <a:lnTo>
                    <a:pt x="294259" y="94361"/>
                  </a:lnTo>
                  <a:close/>
                </a:path>
                <a:path w="434339" h="240665">
                  <a:moveTo>
                    <a:pt x="388619" y="0"/>
                  </a:moveTo>
                  <a:lnTo>
                    <a:pt x="353891" y="0"/>
                  </a:lnTo>
                  <a:lnTo>
                    <a:pt x="336057" y="0"/>
                  </a:lnTo>
                  <a:lnTo>
                    <a:pt x="329487" y="0"/>
                  </a:lnTo>
                  <a:lnTo>
                    <a:pt x="328549" y="0"/>
                  </a:lnTo>
                  <a:lnTo>
                    <a:pt x="328549" y="138914"/>
                  </a:lnTo>
                  <a:lnTo>
                    <a:pt x="328549" y="210248"/>
                  </a:lnTo>
                  <a:lnTo>
                    <a:pt x="328549" y="236529"/>
                  </a:lnTo>
                  <a:lnTo>
                    <a:pt x="328549" y="240284"/>
                  </a:lnTo>
                  <a:lnTo>
                    <a:pt x="363277" y="240284"/>
                  </a:lnTo>
                  <a:lnTo>
                    <a:pt x="381111" y="240284"/>
                  </a:lnTo>
                  <a:lnTo>
                    <a:pt x="387681" y="240284"/>
                  </a:lnTo>
                  <a:lnTo>
                    <a:pt x="388619" y="240284"/>
                  </a:lnTo>
                  <a:lnTo>
                    <a:pt x="388619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92143" y="402716"/>
              <a:ext cx="333375" cy="204978"/>
            </a:xfrm>
            <a:prstGeom prst="rect">
              <a:avLst/>
            </a:prstGeom>
          </p:spPr>
        </p:pic>
      </p:grpSp>
      <p:sp>
        <p:nvSpPr>
          <p:cNvPr id="39" name="object 39"/>
          <p:cNvSpPr/>
          <p:nvPr/>
        </p:nvSpPr>
        <p:spPr>
          <a:xfrm>
            <a:off x="1625346" y="3688460"/>
            <a:ext cx="236220" cy="342265"/>
          </a:xfrm>
          <a:custGeom>
            <a:avLst/>
            <a:gdLst/>
            <a:ahLst/>
            <a:cxnLst/>
            <a:rect l="l" t="t" r="r" b="b"/>
            <a:pathLst>
              <a:path w="236219" h="342264">
                <a:moveTo>
                  <a:pt x="236092" y="342023"/>
                </a:moveTo>
                <a:lnTo>
                  <a:pt x="99601" y="342023"/>
                </a:lnTo>
                <a:lnTo>
                  <a:pt x="29511" y="342023"/>
                </a:lnTo>
                <a:lnTo>
                  <a:pt x="3688" y="342023"/>
                </a:lnTo>
                <a:lnTo>
                  <a:pt x="0" y="342023"/>
                </a:lnTo>
                <a:lnTo>
                  <a:pt x="0" y="144291"/>
                </a:lnTo>
                <a:lnTo>
                  <a:pt x="0" y="42752"/>
                </a:lnTo>
                <a:lnTo>
                  <a:pt x="0" y="5344"/>
                </a:lnTo>
                <a:lnTo>
                  <a:pt x="0" y="0"/>
                </a:lnTo>
                <a:lnTo>
                  <a:pt x="24669" y="0"/>
                </a:lnTo>
                <a:lnTo>
                  <a:pt x="37338" y="0"/>
                </a:lnTo>
                <a:lnTo>
                  <a:pt x="42005" y="0"/>
                </a:lnTo>
                <a:lnTo>
                  <a:pt x="42671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1625346" y="3630548"/>
            <a:ext cx="456565" cy="435609"/>
            <a:chOff x="1625346" y="3630548"/>
            <a:chExt cx="456565" cy="435609"/>
          </a:xfrm>
        </p:grpSpPr>
        <p:sp>
          <p:nvSpPr>
            <p:cNvPr id="41" name="object 41"/>
            <p:cNvSpPr/>
            <p:nvPr/>
          </p:nvSpPr>
          <p:spPr>
            <a:xfrm>
              <a:off x="1625346" y="3688460"/>
              <a:ext cx="375920" cy="133985"/>
            </a:xfrm>
            <a:custGeom>
              <a:avLst/>
              <a:gdLst/>
              <a:ahLst/>
              <a:cxnLst/>
              <a:rect l="l" t="t" r="r" b="b"/>
              <a:pathLst>
                <a:path w="375919" h="133985">
                  <a:moveTo>
                    <a:pt x="375411" y="133984"/>
                  </a:moveTo>
                  <a:lnTo>
                    <a:pt x="375411" y="56524"/>
                  </a:lnTo>
                  <a:lnTo>
                    <a:pt x="375411" y="16748"/>
                  </a:lnTo>
                  <a:lnTo>
                    <a:pt x="375411" y="2093"/>
                  </a:lnTo>
                  <a:lnTo>
                    <a:pt x="375411" y="0"/>
                  </a:lnTo>
                  <a:lnTo>
                    <a:pt x="350742" y="0"/>
                  </a:lnTo>
                  <a:lnTo>
                    <a:pt x="338073" y="0"/>
                  </a:lnTo>
                  <a:lnTo>
                    <a:pt x="333406" y="0"/>
                  </a:lnTo>
                  <a:lnTo>
                    <a:pt x="332740" y="0"/>
                  </a:lnTo>
                </a:path>
                <a:path w="375919" h="133985">
                  <a:moveTo>
                    <a:pt x="278765" y="0"/>
                  </a:moveTo>
                  <a:lnTo>
                    <a:pt x="173478" y="0"/>
                  </a:lnTo>
                  <a:lnTo>
                    <a:pt x="119411" y="0"/>
                  </a:lnTo>
                  <a:lnTo>
                    <a:pt x="99492" y="0"/>
                  </a:lnTo>
                  <a:lnTo>
                    <a:pt x="96647" y="0"/>
                  </a:lnTo>
                </a:path>
                <a:path w="375919" h="133985">
                  <a:moveTo>
                    <a:pt x="0" y="74167"/>
                  </a:moveTo>
                  <a:lnTo>
                    <a:pt x="217035" y="74167"/>
                  </a:lnTo>
                  <a:lnTo>
                    <a:pt x="328485" y="74167"/>
                  </a:lnTo>
                  <a:lnTo>
                    <a:pt x="369546" y="74167"/>
                  </a:lnTo>
                  <a:lnTo>
                    <a:pt x="375411" y="74167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8493" y="3630548"/>
              <a:ext cx="73025" cy="11595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94586" y="3630548"/>
              <a:ext cx="73025" cy="11595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2778" y="3781551"/>
              <a:ext cx="428625" cy="284098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5869685" y="870966"/>
            <a:ext cx="821055" cy="910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OOP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nc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pts 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Encapsulation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Inheritance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Abstraction</a:t>
            </a:r>
            <a:endParaRPr sz="800">
              <a:latin typeface="Calibri"/>
              <a:cs typeface="Calibri"/>
            </a:endParaRPr>
          </a:p>
          <a:p>
            <a:pPr marL="111760" indent="-55244">
              <a:lnSpc>
                <a:spcPct val="100000"/>
              </a:lnSpc>
              <a:spcBef>
                <a:spcPts val="10"/>
              </a:spcBef>
              <a:buChar char="-"/>
              <a:tabLst>
                <a:tab pos="111760" algn="l"/>
              </a:tabLst>
            </a:pP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Ab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str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800">
              <a:latin typeface="Calibri"/>
              <a:cs typeface="Calibri"/>
            </a:endParaRPr>
          </a:p>
          <a:p>
            <a:pPr marL="12700" marR="203835" indent="43815">
              <a:lnSpc>
                <a:spcPct val="100000"/>
              </a:lnSpc>
              <a:buChar char="-"/>
              <a:tabLst>
                <a:tab pos="111760" algn="l"/>
              </a:tabLst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Interfaces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P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oly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orphism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174875" y="3660775"/>
            <a:ext cx="829310" cy="300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IDE?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Popular</a:t>
            </a:r>
            <a:r>
              <a:rPr sz="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IDEs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851786" y="2192527"/>
            <a:ext cx="798830" cy="66929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60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Language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Basics </a:t>
            </a:r>
            <a:r>
              <a:rPr sz="800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800">
              <a:latin typeface="Calibri"/>
              <a:cs typeface="Calibri"/>
            </a:endParaRPr>
          </a:p>
          <a:p>
            <a:pPr marL="12700" marR="33909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yp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Keywords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Operators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086101" y="1247902"/>
            <a:ext cx="9378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Java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Environment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171950" y="552653"/>
            <a:ext cx="7194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Java?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06951" y="4457496"/>
            <a:ext cx="6508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Installations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869685" y="3594353"/>
            <a:ext cx="815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Getting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Started</a:t>
            </a:r>
            <a:endParaRPr sz="1000">
              <a:latin typeface="Calibri"/>
              <a:cs typeface="Calibri"/>
            </a:endParaRPr>
          </a:p>
          <a:p>
            <a:pPr marL="62865" marR="151130" indent="-5080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Java </a:t>
            </a:r>
            <a:r>
              <a:rPr sz="900" spc="-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Program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346063" y="2205354"/>
            <a:ext cx="795655" cy="910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Building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Blocks</a:t>
            </a:r>
            <a:endParaRPr sz="1000">
              <a:latin typeface="Calibri"/>
              <a:cs typeface="Calibri"/>
            </a:endParaRPr>
          </a:p>
          <a:p>
            <a:pPr marL="12700" marR="247650">
              <a:lnSpc>
                <a:spcPct val="100000"/>
              </a:lnSpc>
              <a:spcBef>
                <a:spcPts val="1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Classes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Objects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Methods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C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ru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ct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Packages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Modifiers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256743" y="259841"/>
            <a:ext cx="185928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Core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Java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–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30" dirty="0">
                <a:latin typeface="Calibri"/>
                <a:cs typeface="Calibri"/>
              </a:rPr>
              <a:t>Table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258302" y="4827828"/>
            <a:ext cx="8083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i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i="1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100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i="1" spc="-5" dirty="0">
                <a:solidFill>
                  <a:srgbClr val="FFFFFF"/>
                </a:solidFill>
                <a:latin typeface="Calibri"/>
                <a:cs typeface="Calibri"/>
              </a:rPr>
              <a:t>Contd...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0" y="3764279"/>
            <a:ext cx="1330960" cy="1379220"/>
          </a:xfrm>
          <a:custGeom>
            <a:avLst/>
            <a:gdLst/>
            <a:ahLst/>
            <a:cxnLst/>
            <a:rect l="l" t="t" r="r" b="b"/>
            <a:pathLst>
              <a:path w="1330960" h="1379220">
                <a:moveTo>
                  <a:pt x="178308" y="0"/>
                </a:moveTo>
                <a:lnTo>
                  <a:pt x="129605" y="1010"/>
                </a:lnTo>
                <a:lnTo>
                  <a:pt x="81418" y="4016"/>
                </a:lnTo>
                <a:lnTo>
                  <a:pt x="33786" y="8976"/>
                </a:lnTo>
                <a:lnTo>
                  <a:pt x="0" y="13915"/>
                </a:lnTo>
                <a:lnTo>
                  <a:pt x="0" y="1379218"/>
                </a:lnTo>
                <a:lnTo>
                  <a:pt x="1307902" y="1379218"/>
                </a:lnTo>
                <a:lnTo>
                  <a:pt x="1314599" y="1343702"/>
                </a:lnTo>
                <a:lnTo>
                  <a:pt x="1321475" y="1296665"/>
                </a:lnTo>
                <a:lnTo>
                  <a:pt x="1326435" y="1249033"/>
                </a:lnTo>
                <a:lnTo>
                  <a:pt x="1329441" y="1200846"/>
                </a:lnTo>
                <a:lnTo>
                  <a:pt x="1330452" y="1152144"/>
                </a:lnTo>
                <a:lnTo>
                  <a:pt x="1329441" y="1103441"/>
                </a:lnTo>
                <a:lnTo>
                  <a:pt x="1326435" y="1055254"/>
                </a:lnTo>
                <a:lnTo>
                  <a:pt x="1321475" y="1007622"/>
                </a:lnTo>
                <a:lnTo>
                  <a:pt x="1314599" y="960585"/>
                </a:lnTo>
                <a:lnTo>
                  <a:pt x="1305849" y="914183"/>
                </a:lnTo>
                <a:lnTo>
                  <a:pt x="1295264" y="868457"/>
                </a:lnTo>
                <a:lnTo>
                  <a:pt x="1282884" y="823445"/>
                </a:lnTo>
                <a:lnTo>
                  <a:pt x="1268749" y="779189"/>
                </a:lnTo>
                <a:lnTo>
                  <a:pt x="1252899" y="735728"/>
                </a:lnTo>
                <a:lnTo>
                  <a:pt x="1235374" y="693103"/>
                </a:lnTo>
                <a:lnTo>
                  <a:pt x="1216214" y="651352"/>
                </a:lnTo>
                <a:lnTo>
                  <a:pt x="1195459" y="610516"/>
                </a:lnTo>
                <a:lnTo>
                  <a:pt x="1173149" y="570636"/>
                </a:lnTo>
                <a:lnTo>
                  <a:pt x="1149325" y="531751"/>
                </a:lnTo>
                <a:lnTo>
                  <a:pt x="1124025" y="493900"/>
                </a:lnTo>
                <a:lnTo>
                  <a:pt x="1097290" y="457125"/>
                </a:lnTo>
                <a:lnTo>
                  <a:pt x="1069160" y="421465"/>
                </a:lnTo>
                <a:lnTo>
                  <a:pt x="1039675" y="386960"/>
                </a:lnTo>
                <a:lnTo>
                  <a:pt x="1008876" y="353650"/>
                </a:lnTo>
                <a:lnTo>
                  <a:pt x="976801" y="321575"/>
                </a:lnTo>
                <a:lnTo>
                  <a:pt x="943491" y="290776"/>
                </a:lnTo>
                <a:lnTo>
                  <a:pt x="908986" y="261291"/>
                </a:lnTo>
                <a:lnTo>
                  <a:pt x="873326" y="233161"/>
                </a:lnTo>
                <a:lnTo>
                  <a:pt x="836551" y="206426"/>
                </a:lnTo>
                <a:lnTo>
                  <a:pt x="798700" y="181126"/>
                </a:lnTo>
                <a:lnTo>
                  <a:pt x="759815" y="157302"/>
                </a:lnTo>
                <a:lnTo>
                  <a:pt x="719935" y="134992"/>
                </a:lnTo>
                <a:lnTo>
                  <a:pt x="679099" y="114237"/>
                </a:lnTo>
                <a:lnTo>
                  <a:pt x="637348" y="95077"/>
                </a:lnTo>
                <a:lnTo>
                  <a:pt x="594723" y="77552"/>
                </a:lnTo>
                <a:lnTo>
                  <a:pt x="551262" y="61702"/>
                </a:lnTo>
                <a:lnTo>
                  <a:pt x="507006" y="47567"/>
                </a:lnTo>
                <a:lnTo>
                  <a:pt x="461994" y="35187"/>
                </a:lnTo>
                <a:lnTo>
                  <a:pt x="416268" y="24602"/>
                </a:lnTo>
                <a:lnTo>
                  <a:pt x="369866" y="15852"/>
                </a:lnTo>
                <a:lnTo>
                  <a:pt x="322829" y="8976"/>
                </a:lnTo>
                <a:lnTo>
                  <a:pt x="275197" y="4016"/>
                </a:lnTo>
                <a:lnTo>
                  <a:pt x="227010" y="1010"/>
                </a:lnTo>
                <a:lnTo>
                  <a:pt x="1783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643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If</a:t>
            </a:r>
            <a:r>
              <a:rPr spc="-8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Statement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3587" y="1863839"/>
            <a:ext cx="3549650" cy="1214755"/>
            <a:chOff x="513587" y="1863839"/>
            <a:chExt cx="3549650" cy="1214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712" y="1880468"/>
              <a:ext cx="3540291" cy="11980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587" y="1863839"/>
              <a:ext cx="3090672" cy="104395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39495" y="1888235"/>
            <a:ext cx="3456940" cy="1123315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if(condition)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Statements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execute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condition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57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84726" y="1652777"/>
            <a:ext cx="0" cy="3007995"/>
          </a:xfrm>
          <a:custGeom>
            <a:avLst/>
            <a:gdLst/>
            <a:ahLst/>
            <a:cxnLst/>
            <a:rect l="l" t="t" r="r" b="b"/>
            <a:pathLst>
              <a:path h="3007995">
                <a:moveTo>
                  <a:pt x="0" y="0"/>
                </a:moveTo>
                <a:lnTo>
                  <a:pt x="0" y="3007563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4341681" y="1635049"/>
            <a:ext cx="4802505" cy="3272790"/>
            <a:chOff x="4341681" y="1635049"/>
            <a:chExt cx="4802505" cy="32727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1681" y="1635049"/>
              <a:ext cx="4802318" cy="32724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0371" y="1793747"/>
              <a:ext cx="4411980" cy="27752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804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23710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>
                <a:solidFill>
                  <a:srgbClr val="000000"/>
                </a:solidFill>
              </a:rPr>
              <a:t>If-else </a:t>
            </a:r>
            <a:r>
              <a:rPr dirty="0">
                <a:solidFill>
                  <a:srgbClr val="000000"/>
                </a:solidFill>
              </a:rPr>
              <a:t> Statement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3587" y="2186952"/>
            <a:ext cx="3549650" cy="2032000"/>
            <a:chOff x="513587" y="2186952"/>
            <a:chExt cx="3549650" cy="2032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712" y="2203649"/>
              <a:ext cx="3540291" cy="20148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587" y="2186952"/>
              <a:ext cx="2935224" cy="170230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39495" y="2211323"/>
            <a:ext cx="3456940" cy="194056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(condition)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23177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Executes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this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condition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else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23177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Executes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this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condition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84726" y="1652777"/>
            <a:ext cx="0" cy="3007995"/>
          </a:xfrm>
          <a:custGeom>
            <a:avLst/>
            <a:gdLst/>
            <a:ahLst/>
            <a:cxnLst/>
            <a:rect l="l" t="t" r="r" b="b"/>
            <a:pathLst>
              <a:path h="3007995">
                <a:moveTo>
                  <a:pt x="0" y="0"/>
                </a:moveTo>
                <a:lnTo>
                  <a:pt x="0" y="3007563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4382796" y="1763047"/>
            <a:ext cx="4544060" cy="3016885"/>
            <a:chOff x="4382796" y="1763047"/>
            <a:chExt cx="4544060" cy="301688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2796" y="1763047"/>
              <a:ext cx="4543500" cy="30164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1520" y="1921763"/>
              <a:ext cx="4046220" cy="251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66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23710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>
                <a:solidFill>
                  <a:srgbClr val="000000"/>
                </a:solidFill>
              </a:rPr>
              <a:t>If-else </a:t>
            </a:r>
            <a:r>
              <a:rPr dirty="0">
                <a:solidFill>
                  <a:srgbClr val="000000"/>
                </a:solidFill>
              </a:rPr>
              <a:t>if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Statement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4904" y="2118360"/>
            <a:ext cx="3540760" cy="2466340"/>
            <a:chOff x="534904" y="2118360"/>
            <a:chExt cx="3540760" cy="24663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132053"/>
              <a:ext cx="3540291" cy="24292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832" y="2118360"/>
              <a:ext cx="2840736" cy="246583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1687" y="2139695"/>
            <a:ext cx="3456940" cy="235458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810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300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if(condition_1)</a:t>
            </a:r>
            <a:r>
              <a:rPr sz="10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282575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/*if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condition_1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execute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this*/</a:t>
            </a:r>
            <a:endParaRPr sz="1050">
              <a:latin typeface="Calibri"/>
              <a:cs typeface="Calibri"/>
            </a:endParaRPr>
          </a:p>
          <a:p>
            <a:pPr marL="282575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statement(s);</a:t>
            </a:r>
            <a:endParaRPr sz="1050">
              <a:latin typeface="Calibri"/>
              <a:cs typeface="Calibri"/>
            </a:endParaRPr>
          </a:p>
          <a:p>
            <a:pPr marL="1924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  <a:p>
            <a:pPr marL="1924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else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if(condition_2)</a:t>
            </a:r>
            <a:r>
              <a:rPr sz="1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28257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/*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execute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 condition_1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met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1050">
              <a:latin typeface="Calibri"/>
              <a:cs typeface="Calibri"/>
            </a:endParaRPr>
          </a:p>
          <a:p>
            <a:pPr marL="410209" indent="-97790">
              <a:lnSpc>
                <a:spcPct val="100000"/>
              </a:lnSpc>
              <a:buChar char="*"/>
              <a:tabLst>
                <a:tab pos="410845" algn="l"/>
              </a:tabLst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condition_2</a:t>
            </a:r>
            <a:r>
              <a:rPr sz="10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met</a:t>
            </a:r>
            <a:endParaRPr sz="1050">
              <a:latin typeface="Calibri"/>
              <a:cs typeface="Calibri"/>
            </a:endParaRPr>
          </a:p>
          <a:p>
            <a:pPr marL="282575" marR="2436495" indent="3048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*/ </a:t>
            </a:r>
            <a:r>
              <a:rPr sz="10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emen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);</a:t>
            </a:r>
            <a:endParaRPr sz="1050">
              <a:latin typeface="Calibri"/>
              <a:cs typeface="Calibri"/>
            </a:endParaRPr>
          </a:p>
          <a:p>
            <a:pPr marL="1924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  <a:p>
            <a:pPr marL="1924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else{</a:t>
            </a:r>
            <a:endParaRPr sz="1050">
              <a:latin typeface="Calibri"/>
              <a:cs typeface="Calibri"/>
            </a:endParaRPr>
          </a:p>
          <a:p>
            <a:pPr marL="192405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statement(s);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//if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none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0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condition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endParaRPr sz="1050">
              <a:latin typeface="Calibri"/>
              <a:cs typeface="Calibri"/>
            </a:endParaRPr>
          </a:p>
          <a:p>
            <a:pPr marL="410209" indent="-97790">
              <a:lnSpc>
                <a:spcPct val="100000"/>
              </a:lnSpc>
              <a:buChar char="*"/>
              <a:tabLst>
                <a:tab pos="410845" algn="l"/>
              </a:tabLst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statements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gets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 executed</a:t>
            </a:r>
            <a:endParaRPr sz="105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29505" y="2140457"/>
            <a:ext cx="0" cy="2696845"/>
          </a:xfrm>
          <a:custGeom>
            <a:avLst/>
            <a:gdLst/>
            <a:ahLst/>
            <a:cxnLst/>
            <a:rect l="l" t="t" r="r" b="b"/>
            <a:pathLst>
              <a:path h="2696845">
                <a:moveTo>
                  <a:pt x="0" y="0"/>
                </a:moveTo>
                <a:lnTo>
                  <a:pt x="0" y="269652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72103" y="1203706"/>
            <a:ext cx="5358130" cy="528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If-else-if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statement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is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used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when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we</a:t>
            </a:r>
            <a:r>
              <a:rPr sz="1100" spc="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need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to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check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multiple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conditions.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We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only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one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“if”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and one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“else”,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however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we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multiple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“else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if”.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It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is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also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known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as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212325"/>
                </a:solidFill>
                <a:latin typeface="Calibri"/>
                <a:cs typeface="Calibri"/>
              </a:rPr>
              <a:t>if</a:t>
            </a:r>
            <a:r>
              <a:rPr sz="1100" b="1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212325"/>
                </a:solidFill>
                <a:latin typeface="Calibri"/>
                <a:cs typeface="Calibri"/>
              </a:rPr>
              <a:t>else</a:t>
            </a:r>
            <a:r>
              <a:rPr sz="1100" b="1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212325"/>
                </a:solidFill>
                <a:latin typeface="Calibri"/>
                <a:cs typeface="Calibri"/>
              </a:rPr>
              <a:t>if</a:t>
            </a:r>
            <a:r>
              <a:rPr sz="1100" b="1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212325"/>
                </a:solidFill>
                <a:latin typeface="Calibri"/>
                <a:cs typeface="Calibri"/>
              </a:rPr>
              <a:t>ladder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71988" y="1753985"/>
            <a:ext cx="3161665" cy="3389629"/>
            <a:chOff x="4871988" y="1753985"/>
            <a:chExt cx="3161665" cy="3389629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1988" y="1753985"/>
              <a:ext cx="3161255" cy="33895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0724" y="1912620"/>
              <a:ext cx="2663952" cy="2924556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585977" y="1802129"/>
            <a:ext cx="3771265" cy="0"/>
          </a:xfrm>
          <a:custGeom>
            <a:avLst/>
            <a:gdLst/>
            <a:ahLst/>
            <a:cxnLst/>
            <a:rect l="l" t="t" r="r" b="b"/>
            <a:pathLst>
              <a:path w="3771265">
                <a:moveTo>
                  <a:pt x="0" y="0"/>
                </a:moveTo>
                <a:lnTo>
                  <a:pt x="3770884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6199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23710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Nested if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Statement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4904" y="2334767"/>
            <a:ext cx="3540760" cy="2113915"/>
            <a:chOff x="534904" y="2334767"/>
            <a:chExt cx="3540760" cy="21139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348458"/>
              <a:ext cx="3540291" cy="20741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924" y="2334767"/>
              <a:ext cx="2705100" cy="21137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1687" y="2356104"/>
            <a:ext cx="3456940" cy="1999614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(condition1)</a:t>
            </a:r>
            <a:endParaRPr sz="105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80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548005" marR="1343025" indent="-367665">
              <a:lnSpc>
                <a:spcPts val="2060"/>
              </a:lnSpc>
              <a:spcBef>
                <a:spcPts val="19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 Executes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when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condition1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true </a:t>
            </a:r>
            <a:r>
              <a:rPr sz="10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 (condition2)</a:t>
            </a:r>
            <a:endParaRPr sz="1050">
              <a:latin typeface="Calibri"/>
              <a:cs typeface="Calibri"/>
            </a:endParaRPr>
          </a:p>
          <a:p>
            <a:pPr marL="1005205">
              <a:lnSpc>
                <a:spcPct val="100000"/>
              </a:lnSpc>
              <a:spcBef>
                <a:spcPts val="60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608965">
              <a:lnSpc>
                <a:spcPct val="100000"/>
              </a:lnSpc>
              <a:spcBef>
                <a:spcPts val="79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Executes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condition2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endParaRPr sz="1050">
              <a:latin typeface="Calibri"/>
              <a:cs typeface="Calibri"/>
            </a:endParaRPr>
          </a:p>
          <a:p>
            <a:pPr marL="10052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80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29505" y="2140457"/>
            <a:ext cx="0" cy="2696845"/>
          </a:xfrm>
          <a:custGeom>
            <a:avLst/>
            <a:gdLst/>
            <a:ahLst/>
            <a:cxnLst/>
            <a:rect l="l" t="t" r="r" b="b"/>
            <a:pathLst>
              <a:path h="2696845">
                <a:moveTo>
                  <a:pt x="0" y="0"/>
                </a:moveTo>
                <a:lnTo>
                  <a:pt x="0" y="269652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72103" y="1325626"/>
            <a:ext cx="380174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A nested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 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 </a:t>
            </a:r>
            <a:r>
              <a:rPr sz="1100" spc="-5" dirty="0">
                <a:latin typeface="Calibri"/>
                <a:cs typeface="Calibri"/>
              </a:rPr>
              <a:t>statement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target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another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 or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else.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Nested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 </a:t>
            </a:r>
            <a:r>
              <a:rPr sz="1100" spc="-5" dirty="0">
                <a:latin typeface="Calibri"/>
                <a:cs typeface="Calibri"/>
              </a:rPr>
              <a:t>statements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means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statement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inside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 </a:t>
            </a:r>
            <a:r>
              <a:rPr sz="1100" spc="-5" dirty="0">
                <a:latin typeface="Calibri"/>
                <a:cs typeface="Calibri"/>
              </a:rPr>
              <a:t>statement.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5977" y="1802129"/>
            <a:ext cx="3771265" cy="0"/>
          </a:xfrm>
          <a:custGeom>
            <a:avLst/>
            <a:gdLst/>
            <a:ahLst/>
            <a:cxnLst/>
            <a:rect l="l" t="t" r="r" b="b"/>
            <a:pathLst>
              <a:path w="3771265">
                <a:moveTo>
                  <a:pt x="0" y="0"/>
                </a:moveTo>
                <a:lnTo>
                  <a:pt x="3770884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4757714" y="1906371"/>
            <a:ext cx="3563620" cy="3237230"/>
            <a:chOff x="4757714" y="1906371"/>
            <a:chExt cx="3563620" cy="323723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7714" y="1906371"/>
              <a:ext cx="3563538" cy="32371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6423" y="2065020"/>
              <a:ext cx="3066287" cy="2753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9417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718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Switch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Case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57122"/>
            <a:ext cx="385952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45560" algn="l"/>
              </a:tabLst>
            </a:pPr>
            <a:r>
              <a:rPr sz="3600" b="1" dirty="0">
                <a:latin typeface="Arial"/>
                <a:cs typeface="Arial"/>
              </a:rPr>
              <a:t>S</a:t>
            </a:r>
            <a:r>
              <a:rPr sz="3600" b="1" u="heavy" dirty="0">
                <a:uFill>
                  <a:solidFill>
                    <a:srgbClr val="FFC000"/>
                  </a:solidFill>
                </a:uFill>
                <a:latin typeface="Arial"/>
                <a:cs typeface="Arial"/>
              </a:rPr>
              <a:t>tatement	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4904" y="2334780"/>
            <a:ext cx="3540760" cy="2362200"/>
            <a:chOff x="534904" y="2334780"/>
            <a:chExt cx="3540760" cy="23622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348459"/>
              <a:ext cx="3540291" cy="23485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924" y="2334780"/>
              <a:ext cx="1789176" cy="235915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51687" y="2356104"/>
            <a:ext cx="3456940" cy="2273935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switch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(variable/expression)</a:t>
            </a:r>
            <a:endParaRPr sz="105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case</a:t>
            </a:r>
            <a:r>
              <a:rPr sz="10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value1:</a:t>
            </a:r>
            <a:endParaRPr sz="1050">
              <a:latin typeface="Calibri"/>
              <a:cs typeface="Calibri"/>
            </a:endParaRPr>
          </a:p>
          <a:p>
            <a:pPr marL="637540" marR="2065655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0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statements </a:t>
            </a:r>
            <a:r>
              <a:rPr sz="10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break;</a:t>
            </a:r>
            <a:endParaRPr sz="105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case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value2:</a:t>
            </a:r>
            <a:endParaRPr sz="1050">
              <a:latin typeface="Calibri"/>
              <a:cs typeface="Calibri"/>
            </a:endParaRPr>
          </a:p>
          <a:p>
            <a:pPr marL="637540" marR="2065655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0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statements </a:t>
            </a:r>
            <a:r>
              <a:rPr sz="10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break;</a:t>
            </a:r>
            <a:endParaRPr sz="1050">
              <a:latin typeface="Calibri"/>
              <a:cs typeface="Calibri"/>
            </a:endParaRPr>
          </a:p>
          <a:p>
            <a:pPr marL="63754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..</a:t>
            </a:r>
            <a:r>
              <a:rPr sz="1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..</a:t>
            </a:r>
            <a:r>
              <a:rPr sz="10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...</a:t>
            </a:r>
            <a:endParaRPr sz="1050">
              <a:latin typeface="Calibri"/>
              <a:cs typeface="Calibri"/>
            </a:endParaRPr>
          </a:p>
          <a:p>
            <a:pPr marL="63754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..</a:t>
            </a:r>
            <a:r>
              <a:rPr sz="1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..</a:t>
            </a:r>
            <a:r>
              <a:rPr sz="10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...</a:t>
            </a:r>
            <a:endParaRPr sz="105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default:</a:t>
            </a:r>
            <a:endParaRPr sz="1050">
              <a:latin typeface="Calibri"/>
              <a:cs typeface="Calibri"/>
            </a:endParaRPr>
          </a:p>
          <a:p>
            <a:pPr marL="63754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0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statements</a:t>
            </a:r>
            <a:endParaRPr sz="105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  <a:spcBef>
                <a:spcPts val="430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29505" y="2140457"/>
            <a:ext cx="0" cy="2696845"/>
          </a:xfrm>
          <a:custGeom>
            <a:avLst/>
            <a:gdLst/>
            <a:ahLst/>
            <a:cxnLst/>
            <a:rect l="l" t="t" r="r" b="b"/>
            <a:pathLst>
              <a:path h="2696845">
                <a:moveTo>
                  <a:pt x="0" y="0"/>
                </a:moveTo>
                <a:lnTo>
                  <a:pt x="0" y="269652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20846" y="730758"/>
            <a:ext cx="54387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lr>
                <a:srgbClr val="24282F"/>
              </a:buClr>
              <a:buSzPct val="160000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000" spc="-5" dirty="0">
                <a:latin typeface="Calibri"/>
                <a:cs typeface="Calibri"/>
              </a:rPr>
              <a:t>Evaluates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expression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 compares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with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values of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each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case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label.</a:t>
            </a:r>
            <a:endParaRPr sz="1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80"/>
              </a:spcBef>
              <a:buClr>
                <a:srgbClr val="24282F"/>
              </a:buClr>
              <a:buSzPct val="160000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000" spc="-5" dirty="0">
                <a:latin typeface="Calibri"/>
                <a:cs typeface="Calibri"/>
              </a:rPr>
              <a:t>Executes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statements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 matching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case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label.</a:t>
            </a:r>
            <a:endParaRPr sz="1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80"/>
              </a:spcBef>
              <a:buClr>
                <a:srgbClr val="24282F"/>
              </a:buClr>
              <a:buSzPct val="160000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000" spc="-10" dirty="0">
                <a:latin typeface="Calibri"/>
                <a:cs typeface="Calibri"/>
              </a:rPr>
              <a:t>The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break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statements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important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because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they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not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used,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all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statements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after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matching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07358" y="1256537"/>
            <a:ext cx="364680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case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label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are executed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sequence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until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end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switch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statement.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44568" y="1895746"/>
            <a:ext cx="3089910" cy="3248025"/>
            <a:chOff x="4844568" y="1895746"/>
            <a:chExt cx="3089910" cy="324802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4568" y="1895746"/>
              <a:ext cx="3089603" cy="324775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3291" y="2054351"/>
              <a:ext cx="2592323" cy="2781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534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90" y="1425702"/>
              <a:ext cx="4104640" cy="2778760"/>
            </a:xfrm>
            <a:custGeom>
              <a:avLst/>
              <a:gdLst/>
              <a:ahLst/>
              <a:cxnLst/>
              <a:rect l="l" t="t" r="r" b="b"/>
              <a:pathLst>
                <a:path w="4104640" h="2778760">
                  <a:moveTo>
                    <a:pt x="0" y="2778252"/>
                  </a:moveTo>
                  <a:lnTo>
                    <a:pt x="4104132" y="2778252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2778252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3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860290" cy="5143500"/>
            </a:xfrm>
            <a:custGeom>
              <a:avLst/>
              <a:gdLst/>
              <a:ahLst/>
              <a:cxnLst/>
              <a:rect l="l" t="t" r="r" b="b"/>
              <a:pathLst>
                <a:path w="4860290" h="5143500">
                  <a:moveTo>
                    <a:pt x="486003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860036" y="5143500"/>
                  </a:lnTo>
                  <a:lnTo>
                    <a:pt x="4860036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4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1673" y="1785340"/>
            <a:ext cx="2793365" cy="214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255" indent="-250190">
              <a:lnSpc>
                <a:spcPts val="1839"/>
              </a:lnSpc>
              <a:buSzPct val="181818"/>
              <a:buAutoNum type="arabicPeriod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print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largest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three</a:t>
            </a:r>
            <a:endParaRPr sz="1100">
              <a:latin typeface="Calibri"/>
              <a:cs typeface="Calibri"/>
            </a:endParaRPr>
          </a:p>
          <a:p>
            <a:pPr marL="203200">
              <a:lnSpc>
                <a:spcPct val="100000"/>
              </a:lnSpc>
              <a:spcBef>
                <a:spcPts val="60"/>
              </a:spcBef>
            </a:pPr>
            <a:r>
              <a:rPr sz="1100" spc="-5" dirty="0">
                <a:latin typeface="Calibri"/>
                <a:cs typeface="Calibri"/>
              </a:rPr>
              <a:t>numbers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if-else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 marL="234950" marR="317500" indent="-222885">
              <a:lnSpc>
                <a:spcPct val="101299"/>
              </a:lnSpc>
              <a:spcBef>
                <a:spcPts val="965"/>
              </a:spcBef>
              <a:buSzPct val="181818"/>
              <a:buAutoNum type="arabicPeriod" startAt="2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 a program to check whether a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character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vowel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consonant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using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switch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case.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 startAt="2"/>
            </a:pPr>
            <a:endParaRPr sz="1100">
              <a:latin typeface="Calibri"/>
              <a:cs typeface="Calibri"/>
            </a:endParaRPr>
          </a:p>
          <a:p>
            <a:pPr marL="266700" marR="128905" indent="-254635">
              <a:lnSpc>
                <a:spcPct val="102499"/>
              </a:lnSpc>
              <a:spcBef>
                <a:spcPts val="940"/>
              </a:spcBef>
              <a:buSzPct val="181818"/>
              <a:buAutoNum type="arabicPeriod" startAt="2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check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whether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no.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entered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user</a:t>
            </a:r>
            <a:r>
              <a:rPr sz="1100" dirty="0">
                <a:latin typeface="Calibri"/>
                <a:cs typeface="Calibri"/>
              </a:rPr>
              <a:t> 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positive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negative.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10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83253" y="1876170"/>
            <a:ext cx="177990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7528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1F5F"/>
                </a:solidFill>
              </a:rPr>
              <a:t>LOOP </a:t>
            </a:r>
            <a:r>
              <a:rPr sz="2800" spc="-5" dirty="0">
                <a:solidFill>
                  <a:srgbClr val="001F5F"/>
                </a:solidFill>
              </a:rPr>
              <a:t> CON</a:t>
            </a:r>
            <a:r>
              <a:rPr sz="2800" spc="-20" dirty="0">
                <a:solidFill>
                  <a:srgbClr val="001F5F"/>
                </a:solidFill>
              </a:rPr>
              <a:t>T</a:t>
            </a:r>
            <a:r>
              <a:rPr sz="2800" spc="-5" dirty="0">
                <a:solidFill>
                  <a:srgbClr val="001F5F"/>
                </a:solidFill>
              </a:rPr>
              <a:t>ROL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3850894" y="3015488"/>
            <a:ext cx="1442720" cy="427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275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006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For</a:t>
            </a:r>
            <a:r>
              <a:rPr spc="-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Loop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4904" y="2526804"/>
            <a:ext cx="3540760" cy="1967864"/>
            <a:chOff x="534904" y="2526804"/>
            <a:chExt cx="3540760" cy="196786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540479"/>
              <a:ext cx="3540291" cy="19538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924" y="2526804"/>
              <a:ext cx="2985516" cy="183946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1687" y="2548127"/>
            <a:ext cx="3456940" cy="187960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81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0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ForLoopDemo</a:t>
            </a:r>
            <a:endParaRPr sz="105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210820">
              <a:lnSpc>
                <a:spcPct val="100000"/>
              </a:lnSpc>
              <a:spcBef>
                <a:spcPts val="5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05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105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void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main(String</a:t>
            </a:r>
            <a:r>
              <a:rPr sz="105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args[])</a:t>
            </a:r>
            <a:endParaRPr sz="105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361950">
              <a:lnSpc>
                <a:spcPct val="100000"/>
              </a:lnSpc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for(int</a:t>
            </a:r>
            <a:r>
              <a:rPr sz="105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i=10;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i&gt;1;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i--)</a:t>
            </a:r>
            <a:endParaRPr sz="1050">
              <a:latin typeface="Calibri"/>
              <a:cs typeface="Calibri"/>
            </a:endParaRPr>
          </a:p>
          <a:p>
            <a:pPr marL="63754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512445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Syst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050" b="1" spc="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t.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050" b="1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"The</a:t>
            </a:r>
            <a:r>
              <a:rPr sz="105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lue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f i</a:t>
            </a: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is: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"+</a:t>
            </a:r>
            <a:r>
              <a:rPr sz="1050" b="1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endParaRPr sz="1050">
              <a:latin typeface="Calibri"/>
              <a:cs typeface="Calibri"/>
            </a:endParaRPr>
          </a:p>
          <a:p>
            <a:pPr marL="39243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  <a:p>
            <a:pPr marL="30226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  <a:spcBef>
                <a:spcPts val="110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29505" y="1636014"/>
            <a:ext cx="0" cy="3201035"/>
          </a:xfrm>
          <a:custGeom>
            <a:avLst/>
            <a:gdLst/>
            <a:ahLst/>
            <a:cxnLst/>
            <a:rect l="l" t="t" r="r" b="b"/>
            <a:pathLst>
              <a:path h="3201035">
                <a:moveTo>
                  <a:pt x="0" y="0"/>
                </a:moveTo>
                <a:lnTo>
                  <a:pt x="0" y="320057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9818" y="1512188"/>
            <a:ext cx="2658110" cy="647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00008A"/>
                </a:solidFill>
                <a:latin typeface="Calibri"/>
                <a:cs typeface="Calibri"/>
              </a:rPr>
              <a:t>for</a:t>
            </a:r>
            <a:r>
              <a:rPr sz="1000" spc="-5" dirty="0">
                <a:latin typeface="Calibri"/>
                <a:cs typeface="Calibri"/>
              </a:rPr>
              <a:t>(initialization;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condition ;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increment/decrement)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9779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statement(s);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23350" y="608068"/>
            <a:ext cx="3189605" cy="4535805"/>
            <a:chOff x="5123350" y="608068"/>
            <a:chExt cx="3189605" cy="453580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3350" y="608068"/>
              <a:ext cx="3189009" cy="453543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2184" y="766571"/>
              <a:ext cx="2691384" cy="4021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4100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487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While</a:t>
            </a:r>
            <a:r>
              <a:rPr spc="-8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Loop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4904" y="2509991"/>
            <a:ext cx="3540760" cy="2298700"/>
            <a:chOff x="534904" y="2509991"/>
            <a:chExt cx="3540760" cy="22987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509991"/>
              <a:ext cx="3540291" cy="22906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496" y="2511551"/>
              <a:ext cx="2615184" cy="229666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1687" y="2517648"/>
            <a:ext cx="3456940" cy="221615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508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0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WhileLoopDemo</a:t>
            </a:r>
            <a:endParaRPr sz="1000">
              <a:latin typeface="Calibri"/>
              <a:cs typeface="Calibri"/>
            </a:endParaRPr>
          </a:p>
          <a:p>
            <a:pPr marL="119380">
              <a:lnSpc>
                <a:spcPct val="100000"/>
              </a:lnSpc>
              <a:spcBef>
                <a:spcPts val="18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185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public static void</a:t>
            </a:r>
            <a:r>
              <a:rPr sz="10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main(String</a:t>
            </a:r>
            <a:r>
              <a:rPr sz="10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args[])</a:t>
            </a:r>
            <a:endParaRPr sz="10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175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662305" marR="2262505">
              <a:lnSpc>
                <a:spcPct val="114999"/>
              </a:lnSpc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int i=10; </a:t>
            </a:r>
            <a:r>
              <a:rPr sz="10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000" b="1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e(</a:t>
            </a: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i&gt;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1)</a:t>
            </a:r>
            <a:endParaRPr sz="1000">
              <a:latin typeface="Calibri"/>
              <a:cs typeface="Calibri"/>
            </a:endParaRPr>
          </a:p>
          <a:p>
            <a:pPr marL="633095">
              <a:lnSpc>
                <a:spcPct val="100000"/>
              </a:lnSpc>
              <a:spcBef>
                <a:spcPts val="18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718185">
              <a:lnSpc>
                <a:spcPct val="100000"/>
              </a:lnSpc>
              <a:spcBef>
                <a:spcPts val="18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System.out.println(i);</a:t>
            </a:r>
            <a:endParaRPr sz="1000">
              <a:latin typeface="Calibri"/>
              <a:cs typeface="Calibri"/>
            </a:endParaRPr>
          </a:p>
          <a:p>
            <a:pPr marL="718185">
              <a:lnSpc>
                <a:spcPct val="100000"/>
              </a:lnSpc>
              <a:spcBef>
                <a:spcPts val="180"/>
              </a:spcBef>
            </a:pP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i--;</a:t>
            </a:r>
            <a:endParaRPr sz="1000">
              <a:latin typeface="Calibri"/>
              <a:cs typeface="Calibri"/>
            </a:endParaRPr>
          </a:p>
          <a:p>
            <a:pPr marL="375285">
              <a:lnSpc>
                <a:spcPct val="100000"/>
              </a:lnSpc>
              <a:spcBef>
                <a:spcPts val="185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  <a:p>
            <a:pPr marL="290195">
              <a:lnSpc>
                <a:spcPct val="100000"/>
              </a:lnSpc>
              <a:spcBef>
                <a:spcPts val="18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29505" y="1636014"/>
            <a:ext cx="0" cy="3201035"/>
          </a:xfrm>
          <a:custGeom>
            <a:avLst/>
            <a:gdLst/>
            <a:ahLst/>
            <a:cxnLst/>
            <a:rect l="l" t="t" r="r" b="b"/>
            <a:pathLst>
              <a:path h="3201035">
                <a:moveTo>
                  <a:pt x="0" y="0"/>
                </a:moveTo>
                <a:lnTo>
                  <a:pt x="0" y="320057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5726" y="1500911"/>
            <a:ext cx="1881505" cy="76771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000" spc="-5" dirty="0">
                <a:latin typeface="Calibri"/>
                <a:cs typeface="Calibri"/>
              </a:rPr>
              <a:t>while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(testExpression)</a:t>
            </a:r>
            <a:endParaRPr sz="1000">
              <a:latin typeface="Calibri"/>
              <a:cs typeface="Calibri"/>
            </a:endParaRPr>
          </a:p>
          <a:p>
            <a:pPr marL="41275">
              <a:lnSpc>
                <a:spcPct val="100000"/>
              </a:lnSpc>
              <a:spcBef>
                <a:spcPts val="180"/>
              </a:spcBef>
            </a:pPr>
            <a:r>
              <a:rPr sz="1000" spc="-5" dirty="0"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  <a:spcBef>
                <a:spcPts val="180"/>
              </a:spcBef>
            </a:pPr>
            <a:r>
              <a:rPr sz="1000" spc="-5" dirty="0">
                <a:latin typeface="Calibri"/>
                <a:cs typeface="Calibri"/>
              </a:rPr>
              <a:t>//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codes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inside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body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while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loop</a:t>
            </a:r>
            <a:endParaRPr sz="1000">
              <a:latin typeface="Calibri"/>
              <a:cs typeface="Calibri"/>
            </a:endParaRPr>
          </a:p>
          <a:p>
            <a:pPr marL="165100">
              <a:lnSpc>
                <a:spcPct val="100000"/>
              </a:lnSpc>
              <a:spcBef>
                <a:spcPts val="505"/>
              </a:spcBef>
            </a:pPr>
            <a:r>
              <a:rPr sz="1000" spc="-5" dirty="0"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49090" y="1432305"/>
            <a:ext cx="3521075" cy="3711575"/>
            <a:chOff x="4849090" y="1432305"/>
            <a:chExt cx="3521075" cy="371157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9090" y="1432305"/>
              <a:ext cx="3520994" cy="3711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7863" y="1591055"/>
              <a:ext cx="3023616" cy="3201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9288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322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Do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While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Loop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4904" y="2509955"/>
            <a:ext cx="3540760" cy="1925320"/>
            <a:chOff x="534904" y="2509955"/>
            <a:chExt cx="3540760" cy="19253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509955"/>
              <a:ext cx="3540291" cy="19203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024" y="2516111"/>
              <a:ext cx="2060448" cy="191871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1687" y="2517648"/>
            <a:ext cx="3456940" cy="1845945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51435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405"/>
              </a:spcBef>
            </a:pP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class DoWhileLoopExample</a:t>
            </a:r>
            <a:endParaRPr sz="90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  <a:spcBef>
                <a:spcPts val="155"/>
              </a:spcBef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900">
              <a:latin typeface="Calibri"/>
              <a:cs typeface="Calibri"/>
            </a:endParaRPr>
          </a:p>
          <a:p>
            <a:pPr marL="218440">
              <a:lnSpc>
                <a:spcPct val="100000"/>
              </a:lnSpc>
              <a:spcBef>
                <a:spcPts val="170"/>
              </a:spcBef>
            </a:pP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9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0" dirty="0">
                <a:solidFill>
                  <a:srgbClr val="FFFFFF"/>
                </a:solidFill>
                <a:latin typeface="Calibri"/>
                <a:cs typeface="Calibri"/>
              </a:rPr>
              <a:t>void</a:t>
            </a:r>
            <a:r>
              <a:rPr sz="9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main(String</a:t>
            </a:r>
            <a:r>
              <a:rPr sz="90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args[])</a:t>
            </a:r>
            <a:endParaRPr sz="900">
              <a:latin typeface="Calibri"/>
              <a:cs typeface="Calibri"/>
            </a:endParaRPr>
          </a:p>
          <a:p>
            <a:pPr marL="218440">
              <a:lnSpc>
                <a:spcPct val="100000"/>
              </a:lnSpc>
              <a:spcBef>
                <a:spcPts val="155"/>
              </a:spcBef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900">
              <a:latin typeface="Calibri"/>
              <a:cs typeface="Calibri"/>
            </a:endParaRPr>
          </a:p>
          <a:p>
            <a:pPr marL="344805" marR="2716530">
              <a:lnSpc>
                <a:spcPct val="114399"/>
              </a:lnSpc>
              <a:spcBef>
                <a:spcPts val="15"/>
              </a:spcBef>
            </a:pP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i=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10;  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do{</a:t>
            </a:r>
            <a:endParaRPr sz="900">
              <a:latin typeface="Calibri"/>
              <a:cs typeface="Calibri"/>
            </a:endParaRPr>
          </a:p>
          <a:p>
            <a:pPr marL="497205" marR="1936114">
              <a:lnSpc>
                <a:spcPct val="114399"/>
              </a:lnSpc>
              <a:spcBef>
                <a:spcPts val="10"/>
              </a:spcBef>
            </a:pPr>
            <a:r>
              <a:rPr sz="900" b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yste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m.ou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t.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00" b="1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(i);  i--;</a:t>
            </a:r>
            <a:endParaRPr sz="900">
              <a:latin typeface="Calibri"/>
              <a:cs typeface="Calibri"/>
            </a:endParaRPr>
          </a:p>
          <a:p>
            <a:pPr marL="471805">
              <a:lnSpc>
                <a:spcPct val="100000"/>
              </a:lnSpc>
              <a:spcBef>
                <a:spcPts val="170"/>
              </a:spcBef>
            </a:pP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}while(i&gt;1);</a:t>
            </a:r>
            <a:endParaRPr sz="900">
              <a:latin typeface="Calibri"/>
              <a:cs typeface="Calibri"/>
            </a:endParaRPr>
          </a:p>
          <a:p>
            <a:pPr marL="218440">
              <a:lnSpc>
                <a:spcPct val="100000"/>
              </a:lnSpc>
              <a:spcBef>
                <a:spcPts val="160"/>
              </a:spcBef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  <a:spcBef>
                <a:spcPts val="165"/>
              </a:spcBef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29505" y="1636014"/>
            <a:ext cx="0" cy="3201035"/>
          </a:xfrm>
          <a:custGeom>
            <a:avLst/>
            <a:gdLst/>
            <a:ahLst/>
            <a:cxnLst/>
            <a:rect l="l" t="t" r="r" b="b"/>
            <a:pathLst>
              <a:path h="3201035">
                <a:moveTo>
                  <a:pt x="0" y="0"/>
                </a:moveTo>
                <a:lnTo>
                  <a:pt x="0" y="320057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5726" y="1500911"/>
            <a:ext cx="1439545" cy="5924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000" spc="-5" dirty="0">
                <a:latin typeface="Calibri"/>
                <a:cs typeface="Calibri"/>
              </a:rPr>
              <a:t>do</a:t>
            </a:r>
            <a:r>
              <a:rPr sz="1000" spc="-5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182880">
              <a:lnSpc>
                <a:spcPct val="100000"/>
              </a:lnSpc>
              <a:spcBef>
                <a:spcPts val="180"/>
              </a:spcBef>
            </a:pPr>
            <a:r>
              <a:rPr sz="1000" spc="-5" dirty="0">
                <a:latin typeface="Calibri"/>
                <a:cs typeface="Calibri"/>
              </a:rPr>
              <a:t>// body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do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while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loop</a:t>
            </a:r>
            <a:endParaRPr sz="100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spcBef>
                <a:spcPts val="505"/>
              </a:spcBef>
            </a:pPr>
            <a:r>
              <a:rPr sz="1000" spc="-5" dirty="0">
                <a:latin typeface="Calibri"/>
                <a:cs typeface="Calibri"/>
              </a:rPr>
              <a:t>}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while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(testExpression);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772918" y="1315117"/>
            <a:ext cx="3705860" cy="3828415"/>
            <a:chOff x="4772918" y="1315117"/>
            <a:chExt cx="3705860" cy="382841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2918" y="1315117"/>
              <a:ext cx="3705342" cy="38283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1663" y="1473708"/>
              <a:ext cx="3208019" cy="3357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2456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110674" y="911542"/>
            <a:ext cx="2916555" cy="3319145"/>
            <a:chOff x="3110674" y="911542"/>
            <a:chExt cx="2916555" cy="3319145"/>
          </a:xfrm>
        </p:grpSpPr>
        <p:sp>
          <p:nvSpPr>
            <p:cNvPr id="4" name="object 4"/>
            <p:cNvSpPr/>
            <p:nvPr/>
          </p:nvSpPr>
          <p:spPr>
            <a:xfrm>
              <a:off x="4527041" y="925830"/>
              <a:ext cx="1061085" cy="2147570"/>
            </a:xfrm>
            <a:custGeom>
              <a:avLst/>
              <a:gdLst/>
              <a:ahLst/>
              <a:cxnLst/>
              <a:rect l="l" t="t" r="r" b="b"/>
              <a:pathLst>
                <a:path w="1061085" h="2147570">
                  <a:moveTo>
                    <a:pt x="826770" y="2147316"/>
                  </a:moveTo>
                  <a:lnTo>
                    <a:pt x="866666" y="2102206"/>
                  </a:lnTo>
                  <a:lnTo>
                    <a:pt x="903330" y="2051984"/>
                  </a:lnTo>
                  <a:lnTo>
                    <a:pt x="936592" y="1997108"/>
                  </a:lnTo>
                  <a:lnTo>
                    <a:pt x="966287" y="1938037"/>
                  </a:lnTo>
                  <a:lnTo>
                    <a:pt x="992246" y="1875229"/>
                  </a:lnTo>
                  <a:lnTo>
                    <a:pt x="1014302" y="1809143"/>
                  </a:lnTo>
                  <a:lnTo>
                    <a:pt x="1032289" y="1740237"/>
                  </a:lnTo>
                  <a:lnTo>
                    <a:pt x="1046039" y="1668969"/>
                  </a:lnTo>
                  <a:lnTo>
                    <a:pt x="1055384" y="1595798"/>
                  </a:lnTo>
                  <a:lnTo>
                    <a:pt x="1060159" y="1521182"/>
                  </a:lnTo>
                  <a:lnTo>
                    <a:pt x="1060779" y="1483475"/>
                  </a:lnTo>
                  <a:lnTo>
                    <a:pt x="1060194" y="1445580"/>
                  </a:lnTo>
                  <a:lnTo>
                    <a:pt x="1055324" y="1369450"/>
                  </a:lnTo>
                  <a:lnTo>
                    <a:pt x="1050997" y="1331330"/>
                  </a:lnTo>
                  <a:lnTo>
                    <a:pt x="1045380" y="1293250"/>
                  </a:lnTo>
                  <a:lnTo>
                    <a:pt x="1038454" y="1255268"/>
                  </a:lnTo>
                  <a:lnTo>
                    <a:pt x="1030197" y="1217440"/>
                  </a:lnTo>
                  <a:lnTo>
                    <a:pt x="1020587" y="1179824"/>
                  </a:lnTo>
                  <a:lnTo>
                    <a:pt x="1009605" y="1142477"/>
                  </a:lnTo>
                  <a:lnTo>
                    <a:pt x="997230" y="1105456"/>
                  </a:lnTo>
                  <a:lnTo>
                    <a:pt x="983439" y="1068820"/>
                  </a:lnTo>
                  <a:lnTo>
                    <a:pt x="968213" y="1032624"/>
                  </a:lnTo>
                  <a:lnTo>
                    <a:pt x="951531" y="996927"/>
                  </a:lnTo>
                  <a:lnTo>
                    <a:pt x="933371" y="961785"/>
                  </a:lnTo>
                  <a:lnTo>
                    <a:pt x="913714" y="927257"/>
                  </a:lnTo>
                  <a:lnTo>
                    <a:pt x="892537" y="893398"/>
                  </a:lnTo>
                  <a:lnTo>
                    <a:pt x="869820" y="860268"/>
                  </a:lnTo>
                  <a:lnTo>
                    <a:pt x="845542" y="827922"/>
                  </a:lnTo>
                  <a:lnTo>
                    <a:pt x="819682" y="796419"/>
                  </a:lnTo>
                  <a:lnTo>
                    <a:pt x="792220" y="765814"/>
                  </a:lnTo>
                  <a:lnTo>
                    <a:pt x="763134" y="736167"/>
                  </a:lnTo>
                  <a:lnTo>
                    <a:pt x="732403" y="707534"/>
                  </a:lnTo>
                  <a:lnTo>
                    <a:pt x="700007" y="679973"/>
                  </a:lnTo>
                  <a:lnTo>
                    <a:pt x="665925" y="653540"/>
                  </a:lnTo>
                  <a:lnTo>
                    <a:pt x="630135" y="628293"/>
                  </a:lnTo>
                  <a:lnTo>
                    <a:pt x="592617" y="604289"/>
                  </a:lnTo>
                  <a:lnTo>
                    <a:pt x="553351" y="581586"/>
                  </a:lnTo>
                  <a:lnTo>
                    <a:pt x="512314" y="560241"/>
                  </a:lnTo>
                  <a:lnTo>
                    <a:pt x="469486" y="540312"/>
                  </a:lnTo>
                  <a:lnTo>
                    <a:pt x="424847" y="521854"/>
                  </a:lnTo>
                  <a:lnTo>
                    <a:pt x="378375" y="504927"/>
                  </a:lnTo>
                  <a:lnTo>
                    <a:pt x="330049" y="489587"/>
                  </a:lnTo>
                  <a:lnTo>
                    <a:pt x="279849" y="475891"/>
                  </a:lnTo>
                  <a:lnTo>
                    <a:pt x="227753" y="463897"/>
                  </a:lnTo>
                  <a:lnTo>
                    <a:pt x="173742" y="453663"/>
                  </a:lnTo>
                  <a:lnTo>
                    <a:pt x="117793" y="445244"/>
                  </a:lnTo>
                  <a:lnTo>
                    <a:pt x="59886" y="438699"/>
                  </a:lnTo>
                  <a:lnTo>
                    <a:pt x="0" y="434086"/>
                  </a:lnTo>
                  <a:lnTo>
                    <a:pt x="0" y="183130"/>
                  </a:lnTo>
                  <a:lnTo>
                    <a:pt x="0" y="54260"/>
                  </a:lnTo>
                  <a:lnTo>
                    <a:pt x="0" y="6782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24961" y="1455480"/>
              <a:ext cx="2272665" cy="687070"/>
            </a:xfrm>
            <a:custGeom>
              <a:avLst/>
              <a:gdLst/>
              <a:ahLst/>
              <a:cxnLst/>
              <a:rect l="l" t="t" r="r" b="b"/>
              <a:pathLst>
                <a:path w="2272665" h="687069">
                  <a:moveTo>
                    <a:pt x="2272284" y="686501"/>
                  </a:moveTo>
                  <a:lnTo>
                    <a:pt x="2253194" y="629318"/>
                  </a:lnTo>
                  <a:lnTo>
                    <a:pt x="2228059" y="572373"/>
                  </a:lnTo>
                  <a:lnTo>
                    <a:pt x="2197192" y="516041"/>
                  </a:lnTo>
                  <a:lnTo>
                    <a:pt x="2160906" y="460697"/>
                  </a:lnTo>
                  <a:lnTo>
                    <a:pt x="2119515" y="406717"/>
                  </a:lnTo>
                  <a:lnTo>
                    <a:pt x="2073330" y="354477"/>
                  </a:lnTo>
                  <a:lnTo>
                    <a:pt x="2022666" y="304352"/>
                  </a:lnTo>
                  <a:lnTo>
                    <a:pt x="1967834" y="256718"/>
                  </a:lnTo>
                  <a:lnTo>
                    <a:pt x="1909148" y="211950"/>
                  </a:lnTo>
                  <a:lnTo>
                    <a:pt x="1846921" y="170424"/>
                  </a:lnTo>
                  <a:lnTo>
                    <a:pt x="1781466" y="132516"/>
                  </a:lnTo>
                  <a:lnTo>
                    <a:pt x="1713096" y="98600"/>
                  </a:lnTo>
                  <a:lnTo>
                    <a:pt x="1677915" y="83258"/>
                  </a:lnTo>
                  <a:lnTo>
                    <a:pt x="1642123" y="69054"/>
                  </a:lnTo>
                  <a:lnTo>
                    <a:pt x="1605759" y="56037"/>
                  </a:lnTo>
                  <a:lnTo>
                    <a:pt x="1568862" y="44252"/>
                  </a:lnTo>
                  <a:lnTo>
                    <a:pt x="1531470" y="33748"/>
                  </a:lnTo>
                  <a:lnTo>
                    <a:pt x="1493624" y="24570"/>
                  </a:lnTo>
                  <a:lnTo>
                    <a:pt x="1455361" y="16766"/>
                  </a:lnTo>
                  <a:lnTo>
                    <a:pt x="1416722" y="10384"/>
                  </a:lnTo>
                  <a:lnTo>
                    <a:pt x="1377745" y="5468"/>
                  </a:lnTo>
                  <a:lnTo>
                    <a:pt x="1338470" y="2068"/>
                  </a:lnTo>
                  <a:lnTo>
                    <a:pt x="1298936" y="230"/>
                  </a:lnTo>
                  <a:lnTo>
                    <a:pt x="1259181" y="0"/>
                  </a:lnTo>
                  <a:lnTo>
                    <a:pt x="1219245" y="1425"/>
                  </a:lnTo>
                  <a:lnTo>
                    <a:pt x="1179167" y="4553"/>
                  </a:lnTo>
                  <a:lnTo>
                    <a:pt x="1138987" y="9431"/>
                  </a:lnTo>
                  <a:lnTo>
                    <a:pt x="1098742" y="16105"/>
                  </a:lnTo>
                  <a:lnTo>
                    <a:pt x="1058473" y="24622"/>
                  </a:lnTo>
                  <a:lnTo>
                    <a:pt x="1018218" y="35030"/>
                  </a:lnTo>
                  <a:lnTo>
                    <a:pt x="978017" y="47375"/>
                  </a:lnTo>
                  <a:lnTo>
                    <a:pt x="937909" y="61704"/>
                  </a:lnTo>
                  <a:lnTo>
                    <a:pt x="897933" y="78064"/>
                  </a:lnTo>
                  <a:lnTo>
                    <a:pt x="858127" y="96503"/>
                  </a:lnTo>
                  <a:lnTo>
                    <a:pt x="818532" y="117066"/>
                  </a:lnTo>
                  <a:lnTo>
                    <a:pt x="779186" y="139802"/>
                  </a:lnTo>
                  <a:lnTo>
                    <a:pt x="740128" y="164756"/>
                  </a:lnTo>
                  <a:lnTo>
                    <a:pt x="701398" y="191977"/>
                  </a:lnTo>
                  <a:lnTo>
                    <a:pt x="663034" y="221510"/>
                  </a:lnTo>
                  <a:lnTo>
                    <a:pt x="625076" y="253403"/>
                  </a:lnTo>
                  <a:lnTo>
                    <a:pt x="587562" y="287703"/>
                  </a:lnTo>
                  <a:lnTo>
                    <a:pt x="550533" y="324457"/>
                  </a:lnTo>
                  <a:lnTo>
                    <a:pt x="514027" y="363711"/>
                  </a:lnTo>
                  <a:lnTo>
                    <a:pt x="478083" y="405513"/>
                  </a:lnTo>
                  <a:lnTo>
                    <a:pt x="442740" y="449909"/>
                  </a:lnTo>
                  <a:lnTo>
                    <a:pt x="408037" y="496947"/>
                  </a:lnTo>
                  <a:lnTo>
                    <a:pt x="374014" y="546674"/>
                  </a:lnTo>
                  <a:lnTo>
                    <a:pt x="157787" y="419581"/>
                  </a:lnTo>
                  <a:lnTo>
                    <a:pt x="46751" y="354316"/>
                  </a:lnTo>
                  <a:lnTo>
                    <a:pt x="5843" y="330272"/>
                  </a:lnTo>
                  <a:lnTo>
                    <a:pt x="0" y="326837"/>
                  </a:lnTo>
                </a:path>
              </a:pathLst>
            </a:custGeom>
            <a:ln w="2857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65855" y="1619601"/>
              <a:ext cx="1446530" cy="1812289"/>
            </a:xfrm>
            <a:custGeom>
              <a:avLst/>
              <a:gdLst/>
              <a:ahLst/>
              <a:cxnLst/>
              <a:rect l="l" t="t" r="r" b="b"/>
              <a:pathLst>
                <a:path w="1446529" h="1812289">
                  <a:moveTo>
                    <a:pt x="1446530" y="20349"/>
                  </a:moveTo>
                  <a:lnTo>
                    <a:pt x="1387520" y="8239"/>
                  </a:lnTo>
                  <a:lnTo>
                    <a:pt x="1325705" y="1484"/>
                  </a:lnTo>
                  <a:lnTo>
                    <a:pt x="1261565" y="0"/>
                  </a:lnTo>
                  <a:lnTo>
                    <a:pt x="1228773" y="1208"/>
                  </a:lnTo>
                  <a:lnTo>
                    <a:pt x="1162046" y="7475"/>
                  </a:lnTo>
                  <a:lnTo>
                    <a:pt x="1094194" y="18805"/>
                  </a:lnTo>
                  <a:lnTo>
                    <a:pt x="1025697" y="35117"/>
                  </a:lnTo>
                  <a:lnTo>
                    <a:pt x="957035" y="56327"/>
                  </a:lnTo>
                  <a:lnTo>
                    <a:pt x="888689" y="82352"/>
                  </a:lnTo>
                  <a:lnTo>
                    <a:pt x="821138" y="113109"/>
                  </a:lnTo>
                  <a:lnTo>
                    <a:pt x="754863" y="148517"/>
                  </a:lnTo>
                  <a:lnTo>
                    <a:pt x="690344" y="188491"/>
                  </a:lnTo>
                  <a:lnTo>
                    <a:pt x="658893" y="210165"/>
                  </a:lnTo>
                  <a:lnTo>
                    <a:pt x="628061" y="232949"/>
                  </a:lnTo>
                  <a:lnTo>
                    <a:pt x="597908" y="256834"/>
                  </a:lnTo>
                  <a:lnTo>
                    <a:pt x="568494" y="281808"/>
                  </a:lnTo>
                  <a:lnTo>
                    <a:pt x="539879" y="307862"/>
                  </a:lnTo>
                  <a:lnTo>
                    <a:pt x="512123" y="334986"/>
                  </a:lnTo>
                  <a:lnTo>
                    <a:pt x="485286" y="363168"/>
                  </a:lnTo>
                  <a:lnTo>
                    <a:pt x="459428" y="392399"/>
                  </a:lnTo>
                  <a:lnTo>
                    <a:pt x="434609" y="422668"/>
                  </a:lnTo>
                  <a:lnTo>
                    <a:pt x="410889" y="453965"/>
                  </a:lnTo>
                  <a:lnTo>
                    <a:pt x="388328" y="486279"/>
                  </a:lnTo>
                  <a:lnTo>
                    <a:pt x="366987" y="519600"/>
                  </a:lnTo>
                  <a:lnTo>
                    <a:pt x="346924" y="553918"/>
                  </a:lnTo>
                  <a:lnTo>
                    <a:pt x="328201" y="589222"/>
                  </a:lnTo>
                  <a:lnTo>
                    <a:pt x="310877" y="625503"/>
                  </a:lnTo>
                  <a:lnTo>
                    <a:pt x="295012" y="662749"/>
                  </a:lnTo>
                  <a:lnTo>
                    <a:pt x="280666" y="700950"/>
                  </a:lnTo>
                  <a:lnTo>
                    <a:pt x="267899" y="740097"/>
                  </a:lnTo>
                  <a:lnTo>
                    <a:pt x="256772" y="780178"/>
                  </a:lnTo>
                  <a:lnTo>
                    <a:pt x="247344" y="821183"/>
                  </a:lnTo>
                  <a:lnTo>
                    <a:pt x="239675" y="863102"/>
                  </a:lnTo>
                  <a:lnTo>
                    <a:pt x="233825" y="905924"/>
                  </a:lnTo>
                  <a:lnTo>
                    <a:pt x="229854" y="949640"/>
                  </a:lnTo>
                  <a:lnTo>
                    <a:pt x="227823" y="994239"/>
                  </a:lnTo>
                  <a:lnTo>
                    <a:pt x="227791" y="1039710"/>
                  </a:lnTo>
                  <a:lnTo>
                    <a:pt x="229818" y="1086043"/>
                  </a:lnTo>
                  <a:lnTo>
                    <a:pt x="233965" y="1133228"/>
                  </a:lnTo>
                  <a:lnTo>
                    <a:pt x="240291" y="1181255"/>
                  </a:lnTo>
                  <a:lnTo>
                    <a:pt x="248856" y="1230112"/>
                  </a:lnTo>
                  <a:lnTo>
                    <a:pt x="259720" y="1279790"/>
                  </a:lnTo>
                  <a:lnTo>
                    <a:pt x="272944" y="1330279"/>
                  </a:lnTo>
                  <a:lnTo>
                    <a:pt x="288588" y="1381567"/>
                  </a:lnTo>
                  <a:lnTo>
                    <a:pt x="306710" y="1433645"/>
                  </a:lnTo>
                  <a:lnTo>
                    <a:pt x="327372" y="1486503"/>
                  </a:lnTo>
                  <a:lnTo>
                    <a:pt x="350634" y="1540129"/>
                  </a:lnTo>
                  <a:lnTo>
                    <a:pt x="376555" y="1594514"/>
                  </a:lnTo>
                  <a:lnTo>
                    <a:pt x="158859" y="1720065"/>
                  </a:lnTo>
                  <a:lnTo>
                    <a:pt x="47069" y="1784537"/>
                  </a:lnTo>
                  <a:lnTo>
                    <a:pt x="5883" y="1808290"/>
                  </a:lnTo>
                  <a:lnTo>
                    <a:pt x="0" y="1811684"/>
                  </a:lnTo>
                </a:path>
              </a:pathLst>
            </a:custGeom>
            <a:ln w="2857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50286" y="2067305"/>
              <a:ext cx="1062355" cy="2148840"/>
            </a:xfrm>
            <a:custGeom>
              <a:avLst/>
              <a:gdLst/>
              <a:ahLst/>
              <a:cxnLst/>
              <a:rect l="l" t="t" r="r" b="b"/>
              <a:pathLst>
                <a:path w="1062354" h="2148840">
                  <a:moveTo>
                    <a:pt x="234313" y="0"/>
                  </a:moveTo>
                  <a:lnTo>
                    <a:pt x="194366" y="45137"/>
                  </a:lnTo>
                  <a:lnTo>
                    <a:pt x="157657" y="95391"/>
                  </a:lnTo>
                  <a:lnTo>
                    <a:pt x="124352" y="150302"/>
                  </a:lnTo>
                  <a:lnTo>
                    <a:pt x="94620" y="209413"/>
                  </a:lnTo>
                  <a:lnTo>
                    <a:pt x="68627" y="272263"/>
                  </a:lnTo>
                  <a:lnTo>
                    <a:pt x="46542" y="338394"/>
                  </a:lnTo>
                  <a:lnTo>
                    <a:pt x="28531" y="407348"/>
                  </a:lnTo>
                  <a:lnTo>
                    <a:pt x="14763" y="478665"/>
                  </a:lnTo>
                  <a:lnTo>
                    <a:pt x="5404" y="551888"/>
                  </a:lnTo>
                  <a:lnTo>
                    <a:pt x="622" y="626556"/>
                  </a:lnTo>
                  <a:lnTo>
                    <a:pt x="0" y="664289"/>
                  </a:lnTo>
                  <a:lnTo>
                    <a:pt x="584" y="702212"/>
                  </a:lnTo>
                  <a:lnTo>
                    <a:pt x="5459" y="778397"/>
                  </a:lnTo>
                  <a:lnTo>
                    <a:pt x="9791" y="816544"/>
                  </a:lnTo>
                  <a:lnTo>
                    <a:pt x="15413" y="854651"/>
                  </a:lnTo>
                  <a:lnTo>
                    <a:pt x="22347" y="892661"/>
                  </a:lnTo>
                  <a:lnTo>
                    <a:pt x="30614" y="930517"/>
                  </a:lnTo>
                  <a:lnTo>
                    <a:pt x="40235" y="968160"/>
                  </a:lnTo>
                  <a:lnTo>
                    <a:pt x="51230" y="1005535"/>
                  </a:lnTo>
                  <a:lnTo>
                    <a:pt x="63620" y="1042582"/>
                  </a:lnTo>
                  <a:lnTo>
                    <a:pt x="77427" y="1079246"/>
                  </a:lnTo>
                  <a:lnTo>
                    <a:pt x="92671" y="1115469"/>
                  </a:lnTo>
                  <a:lnTo>
                    <a:pt x="109374" y="1151193"/>
                  </a:lnTo>
                  <a:lnTo>
                    <a:pt x="127555" y="1186361"/>
                  </a:lnTo>
                  <a:lnTo>
                    <a:pt x="147237" y="1220915"/>
                  </a:lnTo>
                  <a:lnTo>
                    <a:pt x="168440" y="1254799"/>
                  </a:lnTo>
                  <a:lnTo>
                    <a:pt x="191185" y="1287955"/>
                  </a:lnTo>
                  <a:lnTo>
                    <a:pt x="215492" y="1320326"/>
                  </a:lnTo>
                  <a:lnTo>
                    <a:pt x="241384" y="1351853"/>
                  </a:lnTo>
                  <a:lnTo>
                    <a:pt x="268880" y="1382481"/>
                  </a:lnTo>
                  <a:lnTo>
                    <a:pt x="298002" y="1412152"/>
                  </a:lnTo>
                  <a:lnTo>
                    <a:pt x="328771" y="1440807"/>
                  </a:lnTo>
                  <a:lnTo>
                    <a:pt x="361208" y="1468391"/>
                  </a:lnTo>
                  <a:lnTo>
                    <a:pt x="395332" y="1494845"/>
                  </a:lnTo>
                  <a:lnTo>
                    <a:pt x="431167" y="1520112"/>
                  </a:lnTo>
                  <a:lnTo>
                    <a:pt x="468732" y="1544136"/>
                  </a:lnTo>
                  <a:lnTo>
                    <a:pt x="508048" y="1566857"/>
                  </a:lnTo>
                  <a:lnTo>
                    <a:pt x="549136" y="1588220"/>
                  </a:lnTo>
                  <a:lnTo>
                    <a:pt x="592018" y="1608167"/>
                  </a:lnTo>
                  <a:lnTo>
                    <a:pt x="636713" y="1626640"/>
                  </a:lnTo>
                  <a:lnTo>
                    <a:pt x="683244" y="1643583"/>
                  </a:lnTo>
                  <a:lnTo>
                    <a:pt x="731631" y="1658937"/>
                  </a:lnTo>
                  <a:lnTo>
                    <a:pt x="781894" y="1672646"/>
                  </a:lnTo>
                  <a:lnTo>
                    <a:pt x="834056" y="1684652"/>
                  </a:lnTo>
                  <a:lnTo>
                    <a:pt x="888136" y="1694897"/>
                  </a:lnTo>
                  <a:lnTo>
                    <a:pt x="944156" y="1703325"/>
                  </a:lnTo>
                  <a:lnTo>
                    <a:pt x="1002137" y="1709879"/>
                  </a:lnTo>
                  <a:lnTo>
                    <a:pt x="1062099" y="1714500"/>
                  </a:lnTo>
                  <a:lnTo>
                    <a:pt x="1062099" y="1965602"/>
                  </a:lnTo>
                  <a:lnTo>
                    <a:pt x="1062099" y="2094547"/>
                  </a:lnTo>
                  <a:lnTo>
                    <a:pt x="1062099" y="2142053"/>
                  </a:lnTo>
                  <a:lnTo>
                    <a:pt x="1062099" y="2148840"/>
                  </a:lnTo>
                </a:path>
              </a:pathLst>
            </a:custGeom>
            <a:ln w="2857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42181" y="2998469"/>
              <a:ext cx="2270760" cy="687705"/>
            </a:xfrm>
            <a:custGeom>
              <a:avLst/>
              <a:gdLst/>
              <a:ahLst/>
              <a:cxnLst/>
              <a:rect l="l" t="t" r="r" b="b"/>
              <a:pathLst>
                <a:path w="2270760" h="687704">
                  <a:moveTo>
                    <a:pt x="0" y="0"/>
                  </a:moveTo>
                  <a:lnTo>
                    <a:pt x="19074" y="57259"/>
                  </a:lnTo>
                  <a:lnTo>
                    <a:pt x="44190" y="114281"/>
                  </a:lnTo>
                  <a:lnTo>
                    <a:pt x="75034" y="170690"/>
                  </a:lnTo>
                  <a:lnTo>
                    <a:pt x="111293" y="226108"/>
                  </a:lnTo>
                  <a:lnTo>
                    <a:pt x="152654" y="280161"/>
                  </a:lnTo>
                  <a:lnTo>
                    <a:pt x="198805" y="332471"/>
                  </a:lnTo>
                  <a:lnTo>
                    <a:pt x="249433" y="382664"/>
                  </a:lnTo>
                  <a:lnTo>
                    <a:pt x="304226" y="430362"/>
                  </a:lnTo>
                  <a:lnTo>
                    <a:pt x="362870" y="475190"/>
                  </a:lnTo>
                  <a:lnTo>
                    <a:pt x="425053" y="516772"/>
                  </a:lnTo>
                  <a:lnTo>
                    <a:pt x="490463" y="554732"/>
                  </a:lnTo>
                  <a:lnTo>
                    <a:pt x="558785" y="588693"/>
                  </a:lnTo>
                  <a:lnTo>
                    <a:pt x="593941" y="604057"/>
                  </a:lnTo>
                  <a:lnTo>
                    <a:pt x="629709" y="618280"/>
                  </a:lnTo>
                  <a:lnTo>
                    <a:pt x="666048" y="631315"/>
                  </a:lnTo>
                  <a:lnTo>
                    <a:pt x="702920" y="643116"/>
                  </a:lnTo>
                  <a:lnTo>
                    <a:pt x="740286" y="653635"/>
                  </a:lnTo>
                  <a:lnTo>
                    <a:pt x="778107" y="662825"/>
                  </a:lnTo>
                  <a:lnTo>
                    <a:pt x="816343" y="670640"/>
                  </a:lnTo>
                  <a:lnTo>
                    <a:pt x="854956" y="677032"/>
                  </a:lnTo>
                  <a:lnTo>
                    <a:pt x="893906" y="681955"/>
                  </a:lnTo>
                  <a:lnTo>
                    <a:pt x="933155" y="685361"/>
                  </a:lnTo>
                  <a:lnTo>
                    <a:pt x="972663" y="687203"/>
                  </a:lnTo>
                  <a:lnTo>
                    <a:pt x="1012391" y="687434"/>
                  </a:lnTo>
                  <a:lnTo>
                    <a:pt x="1052300" y="686008"/>
                  </a:lnTo>
                  <a:lnTo>
                    <a:pt x="1092351" y="682877"/>
                  </a:lnTo>
                  <a:lnTo>
                    <a:pt x="1132506" y="677994"/>
                  </a:lnTo>
                  <a:lnTo>
                    <a:pt x="1172724" y="671312"/>
                  </a:lnTo>
                  <a:lnTo>
                    <a:pt x="1212966" y="662785"/>
                  </a:lnTo>
                  <a:lnTo>
                    <a:pt x="1253194" y="652365"/>
                  </a:lnTo>
                  <a:lnTo>
                    <a:pt x="1293369" y="640005"/>
                  </a:lnTo>
                  <a:lnTo>
                    <a:pt x="1333452" y="625658"/>
                  </a:lnTo>
                  <a:lnTo>
                    <a:pt x="1373402" y="609278"/>
                  </a:lnTo>
                  <a:lnTo>
                    <a:pt x="1413182" y="590817"/>
                  </a:lnTo>
                  <a:lnTo>
                    <a:pt x="1452752" y="570228"/>
                  </a:lnTo>
                  <a:lnTo>
                    <a:pt x="1492073" y="547464"/>
                  </a:lnTo>
                  <a:lnTo>
                    <a:pt x="1531107" y="522478"/>
                  </a:lnTo>
                  <a:lnTo>
                    <a:pt x="1569813" y="495224"/>
                  </a:lnTo>
                  <a:lnTo>
                    <a:pt x="1608153" y="465654"/>
                  </a:lnTo>
                  <a:lnTo>
                    <a:pt x="1646087" y="433721"/>
                  </a:lnTo>
                  <a:lnTo>
                    <a:pt x="1683578" y="399378"/>
                  </a:lnTo>
                  <a:lnTo>
                    <a:pt x="1720584" y="362578"/>
                  </a:lnTo>
                  <a:lnTo>
                    <a:pt x="1757069" y="323274"/>
                  </a:lnTo>
                  <a:lnTo>
                    <a:pt x="1792991" y="281420"/>
                  </a:lnTo>
                  <a:lnTo>
                    <a:pt x="1828313" y="236967"/>
                  </a:lnTo>
                  <a:lnTo>
                    <a:pt x="1862995" y="189870"/>
                  </a:lnTo>
                  <a:lnTo>
                    <a:pt x="1896998" y="140081"/>
                  </a:lnTo>
                  <a:lnTo>
                    <a:pt x="2113079" y="267247"/>
                  </a:lnTo>
                  <a:lnTo>
                    <a:pt x="2224039" y="332549"/>
                  </a:lnTo>
                  <a:lnTo>
                    <a:pt x="2264919" y="356608"/>
                  </a:lnTo>
                  <a:lnTo>
                    <a:pt x="2270759" y="360044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27041" y="1710690"/>
              <a:ext cx="1446530" cy="1812289"/>
            </a:xfrm>
            <a:custGeom>
              <a:avLst/>
              <a:gdLst/>
              <a:ahLst/>
              <a:cxnLst/>
              <a:rect l="l" t="t" r="r" b="b"/>
              <a:pathLst>
                <a:path w="1446529" h="1812289">
                  <a:moveTo>
                    <a:pt x="0" y="1791335"/>
                  </a:moveTo>
                  <a:lnTo>
                    <a:pt x="59009" y="1803444"/>
                  </a:lnTo>
                  <a:lnTo>
                    <a:pt x="120824" y="1810199"/>
                  </a:lnTo>
                  <a:lnTo>
                    <a:pt x="184964" y="1811684"/>
                  </a:lnTo>
                  <a:lnTo>
                    <a:pt x="217756" y="1810475"/>
                  </a:lnTo>
                  <a:lnTo>
                    <a:pt x="284483" y="1804209"/>
                  </a:lnTo>
                  <a:lnTo>
                    <a:pt x="352335" y="1792878"/>
                  </a:lnTo>
                  <a:lnTo>
                    <a:pt x="420832" y="1776566"/>
                  </a:lnTo>
                  <a:lnTo>
                    <a:pt x="489494" y="1755357"/>
                  </a:lnTo>
                  <a:lnTo>
                    <a:pt x="557840" y="1729331"/>
                  </a:lnTo>
                  <a:lnTo>
                    <a:pt x="625391" y="1698574"/>
                  </a:lnTo>
                  <a:lnTo>
                    <a:pt x="691666" y="1663166"/>
                  </a:lnTo>
                  <a:lnTo>
                    <a:pt x="756185" y="1623192"/>
                  </a:lnTo>
                  <a:lnTo>
                    <a:pt x="787636" y="1601519"/>
                  </a:lnTo>
                  <a:lnTo>
                    <a:pt x="818468" y="1578734"/>
                  </a:lnTo>
                  <a:lnTo>
                    <a:pt x="848621" y="1554849"/>
                  </a:lnTo>
                  <a:lnTo>
                    <a:pt x="878035" y="1529875"/>
                  </a:lnTo>
                  <a:lnTo>
                    <a:pt x="906650" y="1503821"/>
                  </a:lnTo>
                  <a:lnTo>
                    <a:pt x="934406" y="1476697"/>
                  </a:lnTo>
                  <a:lnTo>
                    <a:pt x="961243" y="1448515"/>
                  </a:lnTo>
                  <a:lnTo>
                    <a:pt x="987101" y="1419284"/>
                  </a:lnTo>
                  <a:lnTo>
                    <a:pt x="1011920" y="1389015"/>
                  </a:lnTo>
                  <a:lnTo>
                    <a:pt x="1035640" y="1357719"/>
                  </a:lnTo>
                  <a:lnTo>
                    <a:pt x="1058201" y="1325404"/>
                  </a:lnTo>
                  <a:lnTo>
                    <a:pt x="1079542" y="1292083"/>
                  </a:lnTo>
                  <a:lnTo>
                    <a:pt x="1099605" y="1257765"/>
                  </a:lnTo>
                  <a:lnTo>
                    <a:pt x="1118328" y="1222461"/>
                  </a:lnTo>
                  <a:lnTo>
                    <a:pt x="1135652" y="1186180"/>
                  </a:lnTo>
                  <a:lnTo>
                    <a:pt x="1151517" y="1148934"/>
                  </a:lnTo>
                  <a:lnTo>
                    <a:pt x="1165863" y="1110733"/>
                  </a:lnTo>
                  <a:lnTo>
                    <a:pt x="1178630" y="1071587"/>
                  </a:lnTo>
                  <a:lnTo>
                    <a:pt x="1189757" y="1031506"/>
                  </a:lnTo>
                  <a:lnTo>
                    <a:pt x="1199185" y="990500"/>
                  </a:lnTo>
                  <a:lnTo>
                    <a:pt x="1206854" y="948581"/>
                  </a:lnTo>
                  <a:lnTo>
                    <a:pt x="1212704" y="905759"/>
                  </a:lnTo>
                  <a:lnTo>
                    <a:pt x="1216675" y="862043"/>
                  </a:lnTo>
                  <a:lnTo>
                    <a:pt x="1218706" y="817444"/>
                  </a:lnTo>
                  <a:lnTo>
                    <a:pt x="1218738" y="771973"/>
                  </a:lnTo>
                  <a:lnTo>
                    <a:pt x="1216711" y="725640"/>
                  </a:lnTo>
                  <a:lnTo>
                    <a:pt x="1212564" y="678455"/>
                  </a:lnTo>
                  <a:lnTo>
                    <a:pt x="1206238" y="630429"/>
                  </a:lnTo>
                  <a:lnTo>
                    <a:pt x="1197673" y="581571"/>
                  </a:lnTo>
                  <a:lnTo>
                    <a:pt x="1186809" y="531893"/>
                  </a:lnTo>
                  <a:lnTo>
                    <a:pt x="1173585" y="481405"/>
                  </a:lnTo>
                  <a:lnTo>
                    <a:pt x="1157941" y="430116"/>
                  </a:lnTo>
                  <a:lnTo>
                    <a:pt x="1139819" y="378038"/>
                  </a:lnTo>
                  <a:lnTo>
                    <a:pt x="1119157" y="325181"/>
                  </a:lnTo>
                  <a:lnTo>
                    <a:pt x="1095895" y="271554"/>
                  </a:lnTo>
                  <a:lnTo>
                    <a:pt x="1069975" y="217170"/>
                  </a:lnTo>
                  <a:lnTo>
                    <a:pt x="1287670" y="91618"/>
                  </a:lnTo>
                  <a:lnTo>
                    <a:pt x="1399460" y="27146"/>
                  </a:lnTo>
                  <a:lnTo>
                    <a:pt x="1440646" y="3393"/>
                  </a:lnTo>
                  <a:lnTo>
                    <a:pt x="1446530" y="0"/>
                  </a:lnTo>
                </a:path>
              </a:pathLst>
            </a:custGeom>
            <a:ln w="28574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475994" y="1572005"/>
            <a:ext cx="462280" cy="537210"/>
            <a:chOff x="1475994" y="1572005"/>
            <a:chExt cx="462280" cy="537210"/>
          </a:xfrm>
        </p:grpSpPr>
        <p:sp>
          <p:nvSpPr>
            <p:cNvPr id="11" name="object 11"/>
            <p:cNvSpPr/>
            <p:nvPr/>
          </p:nvSpPr>
          <p:spPr>
            <a:xfrm>
              <a:off x="1561465" y="1663699"/>
              <a:ext cx="290830" cy="318135"/>
            </a:xfrm>
            <a:custGeom>
              <a:avLst/>
              <a:gdLst/>
              <a:ahLst/>
              <a:cxnLst/>
              <a:rect l="l" t="t" r="r" b="b"/>
              <a:pathLst>
                <a:path w="290830" h="318135">
                  <a:moveTo>
                    <a:pt x="62737" y="318135"/>
                  </a:moveTo>
                  <a:lnTo>
                    <a:pt x="45092" y="255645"/>
                  </a:lnTo>
                  <a:lnTo>
                    <a:pt x="14466" y="205416"/>
                  </a:lnTo>
                  <a:lnTo>
                    <a:pt x="6445" y="185943"/>
                  </a:lnTo>
                  <a:lnTo>
                    <a:pt x="1615" y="165923"/>
                  </a:lnTo>
                  <a:lnTo>
                    <a:pt x="0" y="146176"/>
                  </a:lnTo>
                  <a:lnTo>
                    <a:pt x="7466" y="100153"/>
                  </a:lnTo>
                  <a:lnTo>
                    <a:pt x="28216" y="60048"/>
                  </a:lnTo>
                  <a:lnTo>
                    <a:pt x="59774" y="28338"/>
                  </a:lnTo>
                  <a:lnTo>
                    <a:pt x="99665" y="7497"/>
                  </a:lnTo>
                  <a:lnTo>
                    <a:pt x="145415" y="0"/>
                  </a:lnTo>
                  <a:lnTo>
                    <a:pt x="191164" y="7497"/>
                  </a:lnTo>
                  <a:lnTo>
                    <a:pt x="231055" y="28338"/>
                  </a:lnTo>
                  <a:lnTo>
                    <a:pt x="262613" y="60048"/>
                  </a:lnTo>
                  <a:lnTo>
                    <a:pt x="283363" y="100153"/>
                  </a:lnTo>
                  <a:lnTo>
                    <a:pt x="290829" y="146176"/>
                  </a:lnTo>
                  <a:lnTo>
                    <a:pt x="289214" y="165923"/>
                  </a:lnTo>
                  <a:lnTo>
                    <a:pt x="284384" y="185943"/>
                  </a:lnTo>
                  <a:lnTo>
                    <a:pt x="276363" y="205416"/>
                  </a:lnTo>
                  <a:lnTo>
                    <a:pt x="265176" y="223520"/>
                  </a:lnTo>
                  <a:lnTo>
                    <a:pt x="250130" y="248991"/>
                  </a:lnTo>
                  <a:lnTo>
                    <a:pt x="239109" y="270129"/>
                  </a:lnTo>
                  <a:lnTo>
                    <a:pt x="231850" y="288028"/>
                  </a:lnTo>
                  <a:lnTo>
                    <a:pt x="228091" y="303783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1884" y="1708657"/>
              <a:ext cx="189991" cy="19380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75994" y="1572005"/>
              <a:ext cx="462280" cy="234950"/>
            </a:xfrm>
            <a:custGeom>
              <a:avLst/>
              <a:gdLst/>
              <a:ahLst/>
              <a:cxnLst/>
              <a:rect l="l" t="t" r="r" b="b"/>
              <a:pathLst>
                <a:path w="462280" h="234950">
                  <a:moveTo>
                    <a:pt x="230886" y="45847"/>
                  </a:moveTo>
                  <a:lnTo>
                    <a:pt x="230886" y="19341"/>
                  </a:lnTo>
                  <a:lnTo>
                    <a:pt x="230886" y="5730"/>
                  </a:lnTo>
                  <a:lnTo>
                    <a:pt x="230886" y="716"/>
                  </a:lnTo>
                  <a:lnTo>
                    <a:pt x="230886" y="0"/>
                  </a:lnTo>
                </a:path>
                <a:path w="462280" h="234950">
                  <a:moveTo>
                    <a:pt x="136778" y="71628"/>
                  </a:moveTo>
                  <a:lnTo>
                    <a:pt x="125251" y="48426"/>
                  </a:lnTo>
                  <a:lnTo>
                    <a:pt x="119332" y="36512"/>
                  </a:lnTo>
                  <a:lnTo>
                    <a:pt x="117151" y="32123"/>
                  </a:lnTo>
                  <a:lnTo>
                    <a:pt x="116840" y="31496"/>
                  </a:lnTo>
                </a:path>
                <a:path w="462280" h="234950">
                  <a:moveTo>
                    <a:pt x="31368" y="117475"/>
                  </a:moveTo>
                  <a:lnTo>
                    <a:pt x="54423" y="130764"/>
                  </a:lnTo>
                  <a:lnTo>
                    <a:pt x="66262" y="137588"/>
                  </a:lnTo>
                  <a:lnTo>
                    <a:pt x="70623" y="140102"/>
                  </a:lnTo>
                  <a:lnTo>
                    <a:pt x="71247" y="140462"/>
                  </a:lnTo>
                </a:path>
                <a:path w="462280" h="234950">
                  <a:moveTo>
                    <a:pt x="0" y="234950"/>
                  </a:moveTo>
                  <a:lnTo>
                    <a:pt x="26358" y="234950"/>
                  </a:lnTo>
                  <a:lnTo>
                    <a:pt x="39893" y="234950"/>
                  </a:lnTo>
                  <a:lnTo>
                    <a:pt x="44880" y="234950"/>
                  </a:lnTo>
                  <a:lnTo>
                    <a:pt x="45593" y="234950"/>
                  </a:lnTo>
                </a:path>
                <a:path w="462280" h="234950">
                  <a:moveTo>
                    <a:pt x="344931" y="31496"/>
                  </a:moveTo>
                  <a:lnTo>
                    <a:pt x="333404" y="54697"/>
                  </a:lnTo>
                  <a:lnTo>
                    <a:pt x="327485" y="66611"/>
                  </a:lnTo>
                  <a:lnTo>
                    <a:pt x="325304" y="71000"/>
                  </a:lnTo>
                  <a:lnTo>
                    <a:pt x="324993" y="71628"/>
                  </a:lnTo>
                </a:path>
                <a:path w="462280" h="234950">
                  <a:moveTo>
                    <a:pt x="430403" y="117475"/>
                  </a:moveTo>
                  <a:lnTo>
                    <a:pt x="407348" y="130764"/>
                  </a:lnTo>
                  <a:lnTo>
                    <a:pt x="395509" y="137588"/>
                  </a:lnTo>
                  <a:lnTo>
                    <a:pt x="391148" y="140102"/>
                  </a:lnTo>
                  <a:lnTo>
                    <a:pt x="390525" y="140462"/>
                  </a:lnTo>
                </a:path>
                <a:path w="462280" h="234950">
                  <a:moveTo>
                    <a:pt x="416179" y="234950"/>
                  </a:moveTo>
                  <a:lnTo>
                    <a:pt x="442537" y="234950"/>
                  </a:lnTo>
                  <a:lnTo>
                    <a:pt x="456072" y="234950"/>
                  </a:lnTo>
                  <a:lnTo>
                    <a:pt x="461059" y="234950"/>
                  </a:lnTo>
                  <a:lnTo>
                    <a:pt x="461772" y="23495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187" y="1986661"/>
              <a:ext cx="167386" cy="12217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394841" y="3514725"/>
            <a:ext cx="468630" cy="467359"/>
            <a:chOff x="1394841" y="3514725"/>
            <a:chExt cx="468630" cy="467359"/>
          </a:xfrm>
        </p:grpSpPr>
        <p:sp>
          <p:nvSpPr>
            <p:cNvPr id="16" name="object 16"/>
            <p:cNvSpPr/>
            <p:nvPr/>
          </p:nvSpPr>
          <p:spPr>
            <a:xfrm>
              <a:off x="1404366" y="3552825"/>
              <a:ext cx="418465" cy="419734"/>
            </a:xfrm>
            <a:custGeom>
              <a:avLst/>
              <a:gdLst/>
              <a:ahLst/>
              <a:cxnLst/>
              <a:rect l="l" t="t" r="r" b="b"/>
              <a:pathLst>
                <a:path w="418464" h="419735">
                  <a:moveTo>
                    <a:pt x="383666" y="94106"/>
                  </a:moveTo>
                  <a:lnTo>
                    <a:pt x="398742" y="120850"/>
                  </a:lnTo>
                  <a:lnTo>
                    <a:pt x="409495" y="149463"/>
                  </a:lnTo>
                  <a:lnTo>
                    <a:pt x="415938" y="179671"/>
                  </a:lnTo>
                  <a:lnTo>
                    <a:pt x="418084" y="211200"/>
                  </a:lnTo>
                  <a:lnTo>
                    <a:pt x="412662" y="258663"/>
                  </a:lnTo>
                  <a:lnTo>
                    <a:pt x="397168" y="302389"/>
                  </a:lnTo>
                  <a:lnTo>
                    <a:pt x="372757" y="341077"/>
                  </a:lnTo>
                  <a:lnTo>
                    <a:pt x="340583" y="373430"/>
                  </a:lnTo>
                  <a:lnTo>
                    <a:pt x="301803" y="398147"/>
                  </a:lnTo>
                  <a:lnTo>
                    <a:pt x="257570" y="413931"/>
                  </a:lnTo>
                  <a:lnTo>
                    <a:pt x="209042" y="419481"/>
                  </a:lnTo>
                  <a:lnTo>
                    <a:pt x="161392" y="413931"/>
                  </a:lnTo>
                  <a:lnTo>
                    <a:pt x="117502" y="398147"/>
                  </a:lnTo>
                  <a:lnTo>
                    <a:pt x="78673" y="373430"/>
                  </a:lnTo>
                  <a:lnTo>
                    <a:pt x="46206" y="341077"/>
                  </a:lnTo>
                  <a:lnTo>
                    <a:pt x="21404" y="302389"/>
                  </a:lnTo>
                  <a:lnTo>
                    <a:pt x="5568" y="258663"/>
                  </a:lnTo>
                  <a:lnTo>
                    <a:pt x="0" y="211200"/>
                  </a:lnTo>
                  <a:lnTo>
                    <a:pt x="5568" y="162632"/>
                  </a:lnTo>
                  <a:lnTo>
                    <a:pt x="21404" y="118122"/>
                  </a:lnTo>
                  <a:lnTo>
                    <a:pt x="46206" y="78916"/>
                  </a:lnTo>
                  <a:lnTo>
                    <a:pt x="78673" y="46256"/>
                  </a:lnTo>
                  <a:lnTo>
                    <a:pt x="117502" y="21387"/>
                  </a:lnTo>
                  <a:lnTo>
                    <a:pt x="161392" y="5554"/>
                  </a:lnTo>
                  <a:lnTo>
                    <a:pt x="209042" y="0"/>
                  </a:lnTo>
                  <a:lnTo>
                    <a:pt x="240621" y="2534"/>
                  </a:lnTo>
                  <a:lnTo>
                    <a:pt x="270605" y="9604"/>
                  </a:lnTo>
                  <a:lnTo>
                    <a:pt x="298446" y="20413"/>
                  </a:lnTo>
                  <a:lnTo>
                    <a:pt x="323596" y="34162"/>
                  </a:lnTo>
                </a:path>
                <a:path w="418464" h="419735">
                  <a:moveTo>
                    <a:pt x="289178" y="74168"/>
                  </a:moveTo>
                  <a:lnTo>
                    <a:pt x="271031" y="64595"/>
                  </a:lnTo>
                  <a:lnTo>
                    <a:pt x="251253" y="57404"/>
                  </a:lnTo>
                  <a:lnTo>
                    <a:pt x="230403" y="52879"/>
                  </a:lnTo>
                  <a:lnTo>
                    <a:pt x="209042" y="51308"/>
                  </a:lnTo>
                  <a:lnTo>
                    <a:pt x="159696" y="59439"/>
                  </a:lnTo>
                  <a:lnTo>
                    <a:pt x="116520" y="82096"/>
                  </a:lnTo>
                  <a:lnTo>
                    <a:pt x="82269" y="116678"/>
                  </a:lnTo>
                  <a:lnTo>
                    <a:pt x="59698" y="160580"/>
                  </a:lnTo>
                  <a:lnTo>
                    <a:pt x="51562" y="211200"/>
                  </a:lnTo>
                  <a:lnTo>
                    <a:pt x="59698" y="260389"/>
                  </a:lnTo>
                  <a:lnTo>
                    <a:pt x="82269" y="303411"/>
                  </a:lnTo>
                  <a:lnTo>
                    <a:pt x="116520" y="337529"/>
                  </a:lnTo>
                  <a:lnTo>
                    <a:pt x="159696" y="360008"/>
                  </a:lnTo>
                  <a:lnTo>
                    <a:pt x="209042" y="368109"/>
                  </a:lnTo>
                  <a:lnTo>
                    <a:pt x="259508" y="360008"/>
                  </a:lnTo>
                  <a:lnTo>
                    <a:pt x="302824" y="337529"/>
                  </a:lnTo>
                  <a:lnTo>
                    <a:pt x="336655" y="303411"/>
                  </a:lnTo>
                  <a:lnTo>
                    <a:pt x="358666" y="260389"/>
                  </a:lnTo>
                  <a:lnTo>
                    <a:pt x="366522" y="211200"/>
                  </a:lnTo>
                  <a:lnTo>
                    <a:pt x="365404" y="188626"/>
                  </a:lnTo>
                  <a:lnTo>
                    <a:pt x="361870" y="167957"/>
                  </a:lnTo>
                  <a:lnTo>
                    <a:pt x="355645" y="148907"/>
                  </a:lnTo>
                  <a:lnTo>
                    <a:pt x="346456" y="13119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759" y="3514725"/>
              <a:ext cx="362711" cy="36156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38783" y="3926649"/>
              <a:ext cx="349250" cy="45720"/>
            </a:xfrm>
            <a:custGeom>
              <a:avLst/>
              <a:gdLst/>
              <a:ahLst/>
              <a:cxnLst/>
              <a:rect l="l" t="t" r="r" b="b"/>
              <a:pathLst>
                <a:path w="349250" h="45720">
                  <a:moveTo>
                    <a:pt x="0" y="45656"/>
                  </a:moveTo>
                  <a:lnTo>
                    <a:pt x="24816" y="19261"/>
                  </a:lnTo>
                  <a:lnTo>
                    <a:pt x="37560" y="5707"/>
                  </a:lnTo>
                  <a:lnTo>
                    <a:pt x="42255" y="713"/>
                  </a:lnTo>
                  <a:lnTo>
                    <a:pt x="42925" y="0"/>
                  </a:lnTo>
                </a:path>
                <a:path w="349250" h="45720">
                  <a:moveTo>
                    <a:pt x="306323" y="0"/>
                  </a:moveTo>
                  <a:lnTo>
                    <a:pt x="331140" y="26395"/>
                  </a:lnTo>
                  <a:lnTo>
                    <a:pt x="343884" y="39949"/>
                  </a:lnTo>
                  <a:lnTo>
                    <a:pt x="348579" y="44943"/>
                  </a:lnTo>
                  <a:lnTo>
                    <a:pt x="349249" y="45656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661529" y="3531234"/>
            <a:ext cx="482600" cy="450850"/>
            <a:chOff x="7661529" y="3531234"/>
            <a:chExt cx="482600" cy="450850"/>
          </a:xfrm>
        </p:grpSpPr>
        <p:sp>
          <p:nvSpPr>
            <p:cNvPr id="20" name="object 20"/>
            <p:cNvSpPr/>
            <p:nvPr/>
          </p:nvSpPr>
          <p:spPr>
            <a:xfrm>
              <a:off x="7671054" y="3540759"/>
              <a:ext cx="463550" cy="431800"/>
            </a:xfrm>
            <a:custGeom>
              <a:avLst/>
              <a:gdLst/>
              <a:ahLst/>
              <a:cxnLst/>
              <a:rect l="l" t="t" r="r" b="b"/>
              <a:pathLst>
                <a:path w="463550" h="431800">
                  <a:moveTo>
                    <a:pt x="171576" y="0"/>
                  </a:moveTo>
                  <a:lnTo>
                    <a:pt x="318009" y="1857"/>
                  </a:lnTo>
                  <a:lnTo>
                    <a:pt x="386445" y="53244"/>
                  </a:lnTo>
                  <a:lnTo>
                    <a:pt x="406088" y="113728"/>
                  </a:lnTo>
                  <a:lnTo>
                    <a:pt x="406146" y="142874"/>
                  </a:lnTo>
                  <a:lnTo>
                    <a:pt x="439185" y="210643"/>
                  </a:lnTo>
                  <a:lnTo>
                    <a:pt x="456152" y="245443"/>
                  </a:lnTo>
                  <a:lnTo>
                    <a:pt x="462403" y="258264"/>
                  </a:lnTo>
                  <a:lnTo>
                    <a:pt x="463296" y="260095"/>
                  </a:lnTo>
                  <a:lnTo>
                    <a:pt x="435175" y="260095"/>
                  </a:lnTo>
                  <a:lnTo>
                    <a:pt x="420735" y="260095"/>
                  </a:lnTo>
                  <a:lnTo>
                    <a:pt x="415415" y="260095"/>
                  </a:lnTo>
                  <a:lnTo>
                    <a:pt x="414654" y="260095"/>
                  </a:lnTo>
                  <a:lnTo>
                    <a:pt x="414654" y="306351"/>
                  </a:lnTo>
                  <a:lnTo>
                    <a:pt x="414654" y="330104"/>
                  </a:lnTo>
                  <a:lnTo>
                    <a:pt x="414654" y="338855"/>
                  </a:lnTo>
                  <a:lnTo>
                    <a:pt x="414654" y="340105"/>
                  </a:lnTo>
                  <a:lnTo>
                    <a:pt x="413101" y="349705"/>
                  </a:lnTo>
                  <a:lnTo>
                    <a:pt x="408606" y="356893"/>
                  </a:lnTo>
                  <a:lnTo>
                    <a:pt x="401421" y="361403"/>
                  </a:lnTo>
                  <a:lnTo>
                    <a:pt x="391795" y="362965"/>
                  </a:lnTo>
                  <a:lnTo>
                    <a:pt x="360370" y="362965"/>
                  </a:lnTo>
                  <a:lnTo>
                    <a:pt x="344233" y="362965"/>
                  </a:lnTo>
                  <a:lnTo>
                    <a:pt x="338288" y="362965"/>
                  </a:lnTo>
                  <a:lnTo>
                    <a:pt x="337439" y="362965"/>
                  </a:lnTo>
                  <a:lnTo>
                    <a:pt x="337439" y="402613"/>
                  </a:lnTo>
                  <a:lnTo>
                    <a:pt x="337439" y="422973"/>
                  </a:lnTo>
                  <a:lnTo>
                    <a:pt x="337439" y="430474"/>
                  </a:lnTo>
                  <a:lnTo>
                    <a:pt x="337439" y="431545"/>
                  </a:lnTo>
                </a:path>
                <a:path w="463550" h="431800">
                  <a:moveTo>
                    <a:pt x="125856" y="431545"/>
                  </a:moveTo>
                  <a:lnTo>
                    <a:pt x="125856" y="391898"/>
                  </a:lnTo>
                  <a:lnTo>
                    <a:pt x="125856" y="371538"/>
                  </a:lnTo>
                  <a:lnTo>
                    <a:pt x="125856" y="364037"/>
                  </a:lnTo>
                  <a:lnTo>
                    <a:pt x="125856" y="362965"/>
                  </a:lnTo>
                  <a:lnTo>
                    <a:pt x="110952" y="334845"/>
                  </a:lnTo>
                  <a:lnTo>
                    <a:pt x="103298" y="320405"/>
                  </a:lnTo>
                  <a:lnTo>
                    <a:pt x="100478" y="315085"/>
                  </a:lnTo>
                  <a:lnTo>
                    <a:pt x="100075" y="314324"/>
                  </a:lnTo>
                </a:path>
                <a:path w="463550" h="431800">
                  <a:moveTo>
                    <a:pt x="260223" y="168655"/>
                  </a:moveTo>
                  <a:lnTo>
                    <a:pt x="260223" y="148832"/>
                  </a:lnTo>
                  <a:lnTo>
                    <a:pt x="260223" y="138652"/>
                  </a:lnTo>
                  <a:lnTo>
                    <a:pt x="260223" y="134901"/>
                  </a:lnTo>
                  <a:lnTo>
                    <a:pt x="260223" y="134365"/>
                  </a:lnTo>
                  <a:lnTo>
                    <a:pt x="238710" y="126069"/>
                  </a:lnTo>
                  <a:lnTo>
                    <a:pt x="227663" y="121808"/>
                  </a:lnTo>
                  <a:lnTo>
                    <a:pt x="223593" y="120239"/>
                  </a:lnTo>
                  <a:lnTo>
                    <a:pt x="223012" y="120014"/>
                  </a:lnTo>
                  <a:lnTo>
                    <a:pt x="220218" y="117220"/>
                  </a:lnTo>
                  <a:lnTo>
                    <a:pt x="220218" y="111505"/>
                  </a:lnTo>
                  <a:lnTo>
                    <a:pt x="217297" y="108584"/>
                  </a:lnTo>
                  <a:lnTo>
                    <a:pt x="227282" y="87145"/>
                  </a:lnTo>
                  <a:lnTo>
                    <a:pt x="232410" y="76136"/>
                  </a:lnTo>
                  <a:lnTo>
                    <a:pt x="234299" y="72080"/>
                  </a:lnTo>
                  <a:lnTo>
                    <a:pt x="234569" y="71500"/>
                  </a:lnTo>
                  <a:lnTo>
                    <a:pt x="219664" y="58285"/>
                  </a:lnTo>
                  <a:lnTo>
                    <a:pt x="212010" y="51498"/>
                  </a:lnTo>
                  <a:lnTo>
                    <a:pt x="209190" y="48998"/>
                  </a:lnTo>
                  <a:lnTo>
                    <a:pt x="208788" y="48640"/>
                  </a:lnTo>
                  <a:lnTo>
                    <a:pt x="188964" y="58552"/>
                  </a:lnTo>
                  <a:lnTo>
                    <a:pt x="178784" y="63642"/>
                  </a:lnTo>
                  <a:lnTo>
                    <a:pt x="175033" y="65518"/>
                  </a:lnTo>
                  <a:lnTo>
                    <a:pt x="174498" y="65785"/>
                  </a:lnTo>
                  <a:lnTo>
                    <a:pt x="168782" y="62864"/>
                  </a:lnTo>
                  <a:lnTo>
                    <a:pt x="165862" y="60070"/>
                  </a:lnTo>
                  <a:lnTo>
                    <a:pt x="160147" y="60070"/>
                  </a:lnTo>
                  <a:lnTo>
                    <a:pt x="151850" y="38558"/>
                  </a:lnTo>
                  <a:lnTo>
                    <a:pt x="147589" y="27511"/>
                  </a:lnTo>
                  <a:lnTo>
                    <a:pt x="146020" y="23441"/>
                  </a:lnTo>
                  <a:lnTo>
                    <a:pt x="145796" y="22859"/>
                  </a:lnTo>
                  <a:lnTo>
                    <a:pt x="127660" y="22859"/>
                  </a:lnTo>
                  <a:lnTo>
                    <a:pt x="118348" y="22859"/>
                  </a:lnTo>
                  <a:lnTo>
                    <a:pt x="114917" y="22859"/>
                  </a:lnTo>
                  <a:lnTo>
                    <a:pt x="114426" y="22859"/>
                  </a:lnTo>
                  <a:lnTo>
                    <a:pt x="106130" y="44372"/>
                  </a:lnTo>
                  <a:lnTo>
                    <a:pt x="101869" y="55419"/>
                  </a:lnTo>
                  <a:lnTo>
                    <a:pt x="100300" y="59489"/>
                  </a:lnTo>
                  <a:lnTo>
                    <a:pt x="100075" y="60070"/>
                  </a:lnTo>
                  <a:lnTo>
                    <a:pt x="94361" y="60070"/>
                  </a:lnTo>
                  <a:lnTo>
                    <a:pt x="91567" y="62864"/>
                  </a:lnTo>
                  <a:lnTo>
                    <a:pt x="85851" y="65785"/>
                  </a:lnTo>
                  <a:lnTo>
                    <a:pt x="64339" y="55874"/>
                  </a:lnTo>
                  <a:lnTo>
                    <a:pt x="53292" y="50784"/>
                  </a:lnTo>
                  <a:lnTo>
                    <a:pt x="49222" y="48908"/>
                  </a:lnTo>
                  <a:lnTo>
                    <a:pt x="48641" y="48640"/>
                  </a:lnTo>
                  <a:lnTo>
                    <a:pt x="35425" y="61856"/>
                  </a:lnTo>
                  <a:lnTo>
                    <a:pt x="28638" y="68643"/>
                  </a:lnTo>
                  <a:lnTo>
                    <a:pt x="26138" y="71143"/>
                  </a:lnTo>
                  <a:lnTo>
                    <a:pt x="25780" y="71500"/>
                  </a:lnTo>
                  <a:lnTo>
                    <a:pt x="35692" y="92940"/>
                  </a:lnTo>
                  <a:lnTo>
                    <a:pt x="40782" y="103949"/>
                  </a:lnTo>
                  <a:lnTo>
                    <a:pt x="42658" y="108005"/>
                  </a:lnTo>
                  <a:lnTo>
                    <a:pt x="42925" y="108584"/>
                  </a:lnTo>
                  <a:lnTo>
                    <a:pt x="40004" y="111505"/>
                  </a:lnTo>
                  <a:lnTo>
                    <a:pt x="40004" y="117220"/>
                  </a:lnTo>
                  <a:lnTo>
                    <a:pt x="37211" y="120014"/>
                  </a:lnTo>
                  <a:lnTo>
                    <a:pt x="15698" y="128311"/>
                  </a:lnTo>
                  <a:lnTo>
                    <a:pt x="4651" y="132572"/>
                  </a:lnTo>
                  <a:lnTo>
                    <a:pt x="581" y="134141"/>
                  </a:lnTo>
                  <a:lnTo>
                    <a:pt x="0" y="134365"/>
                  </a:lnTo>
                  <a:lnTo>
                    <a:pt x="0" y="154189"/>
                  </a:lnTo>
                  <a:lnTo>
                    <a:pt x="0" y="164369"/>
                  </a:lnTo>
                  <a:lnTo>
                    <a:pt x="0" y="168120"/>
                  </a:lnTo>
                  <a:lnTo>
                    <a:pt x="0" y="168655"/>
                  </a:lnTo>
                  <a:lnTo>
                    <a:pt x="21512" y="176879"/>
                  </a:lnTo>
                  <a:lnTo>
                    <a:pt x="32559" y="181101"/>
                  </a:lnTo>
                  <a:lnTo>
                    <a:pt x="36629" y="182657"/>
                  </a:lnTo>
                  <a:lnTo>
                    <a:pt x="37211" y="182879"/>
                  </a:lnTo>
                  <a:lnTo>
                    <a:pt x="40004" y="188594"/>
                  </a:lnTo>
                  <a:lnTo>
                    <a:pt x="40004" y="191515"/>
                  </a:lnTo>
                  <a:lnTo>
                    <a:pt x="42925" y="194309"/>
                  </a:lnTo>
                  <a:lnTo>
                    <a:pt x="33014" y="215822"/>
                  </a:lnTo>
                  <a:lnTo>
                    <a:pt x="27924" y="226869"/>
                  </a:lnTo>
                  <a:lnTo>
                    <a:pt x="26048" y="230939"/>
                  </a:lnTo>
                  <a:lnTo>
                    <a:pt x="25780" y="231520"/>
                  </a:lnTo>
                  <a:lnTo>
                    <a:pt x="38996" y="244736"/>
                  </a:lnTo>
                  <a:lnTo>
                    <a:pt x="45783" y="251523"/>
                  </a:lnTo>
                  <a:lnTo>
                    <a:pt x="48283" y="254023"/>
                  </a:lnTo>
                  <a:lnTo>
                    <a:pt x="48641" y="254380"/>
                  </a:lnTo>
                  <a:lnTo>
                    <a:pt x="70153" y="246084"/>
                  </a:lnTo>
                  <a:lnTo>
                    <a:pt x="81200" y="241823"/>
                  </a:lnTo>
                  <a:lnTo>
                    <a:pt x="85270" y="240254"/>
                  </a:lnTo>
                  <a:lnTo>
                    <a:pt x="85851" y="240029"/>
                  </a:lnTo>
                  <a:lnTo>
                    <a:pt x="91567" y="240029"/>
                  </a:lnTo>
                  <a:lnTo>
                    <a:pt x="94361" y="242950"/>
                  </a:lnTo>
                  <a:lnTo>
                    <a:pt x="100075" y="245744"/>
                  </a:lnTo>
                  <a:lnTo>
                    <a:pt x="108372" y="267257"/>
                  </a:lnTo>
                  <a:lnTo>
                    <a:pt x="112633" y="278304"/>
                  </a:lnTo>
                  <a:lnTo>
                    <a:pt x="114202" y="282374"/>
                  </a:lnTo>
                  <a:lnTo>
                    <a:pt x="114426" y="282955"/>
                  </a:lnTo>
                  <a:lnTo>
                    <a:pt x="132562" y="282955"/>
                  </a:lnTo>
                  <a:lnTo>
                    <a:pt x="141874" y="282955"/>
                  </a:lnTo>
                  <a:lnTo>
                    <a:pt x="145305" y="282955"/>
                  </a:lnTo>
                  <a:lnTo>
                    <a:pt x="145796" y="282955"/>
                  </a:lnTo>
                  <a:lnTo>
                    <a:pt x="154092" y="261443"/>
                  </a:lnTo>
                  <a:lnTo>
                    <a:pt x="158353" y="250396"/>
                  </a:lnTo>
                  <a:lnTo>
                    <a:pt x="159922" y="246326"/>
                  </a:lnTo>
                  <a:lnTo>
                    <a:pt x="160147" y="245744"/>
                  </a:lnTo>
                  <a:lnTo>
                    <a:pt x="165862" y="242950"/>
                  </a:lnTo>
                  <a:lnTo>
                    <a:pt x="168782" y="240029"/>
                  </a:lnTo>
                  <a:lnTo>
                    <a:pt x="174498" y="240029"/>
                  </a:lnTo>
                  <a:lnTo>
                    <a:pt x="194321" y="248326"/>
                  </a:lnTo>
                  <a:lnTo>
                    <a:pt x="204501" y="252587"/>
                  </a:lnTo>
                  <a:lnTo>
                    <a:pt x="208252" y="254156"/>
                  </a:lnTo>
                  <a:lnTo>
                    <a:pt x="208788" y="254380"/>
                  </a:lnTo>
                  <a:lnTo>
                    <a:pt x="223692" y="241165"/>
                  </a:lnTo>
                  <a:lnTo>
                    <a:pt x="231346" y="234378"/>
                  </a:lnTo>
                  <a:lnTo>
                    <a:pt x="234166" y="231878"/>
                  </a:lnTo>
                  <a:lnTo>
                    <a:pt x="234569" y="231520"/>
                  </a:lnTo>
                  <a:lnTo>
                    <a:pt x="224583" y="210008"/>
                  </a:lnTo>
                  <a:lnTo>
                    <a:pt x="219455" y="198961"/>
                  </a:lnTo>
                  <a:lnTo>
                    <a:pt x="217566" y="194891"/>
                  </a:lnTo>
                  <a:lnTo>
                    <a:pt x="217297" y="194309"/>
                  </a:lnTo>
                  <a:lnTo>
                    <a:pt x="220218" y="191515"/>
                  </a:lnTo>
                  <a:lnTo>
                    <a:pt x="220218" y="188594"/>
                  </a:lnTo>
                  <a:lnTo>
                    <a:pt x="223012" y="182879"/>
                  </a:lnTo>
                  <a:lnTo>
                    <a:pt x="260223" y="16865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5824" y="3628389"/>
              <a:ext cx="127761" cy="12763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979918" y="3903725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28575" y="0"/>
                  </a:moveTo>
                  <a:lnTo>
                    <a:pt x="12055" y="0"/>
                  </a:lnTo>
                  <a:lnTo>
                    <a:pt x="3571" y="0"/>
                  </a:lnTo>
                  <a:lnTo>
                    <a:pt x="446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319396" y="4541901"/>
            <a:ext cx="584835" cy="339090"/>
            <a:chOff x="4319396" y="4541901"/>
            <a:chExt cx="584835" cy="33909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4999" y="4541901"/>
              <a:ext cx="458850" cy="33908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508817" y="4617416"/>
              <a:ext cx="237490" cy="165735"/>
            </a:xfrm>
            <a:custGeom>
              <a:avLst/>
              <a:gdLst/>
              <a:ahLst/>
              <a:cxnLst/>
              <a:rect l="l" t="t" r="r" b="b"/>
              <a:pathLst>
                <a:path w="237489" h="165735">
                  <a:moveTo>
                    <a:pt x="219900" y="5447"/>
                  </a:moveTo>
                  <a:lnTo>
                    <a:pt x="190728" y="0"/>
                  </a:lnTo>
                  <a:lnTo>
                    <a:pt x="166354" y="4732"/>
                  </a:lnTo>
                  <a:lnTo>
                    <a:pt x="145194" y="12680"/>
                  </a:lnTo>
                  <a:lnTo>
                    <a:pt x="125666" y="16877"/>
                  </a:lnTo>
                  <a:lnTo>
                    <a:pt x="117621" y="16877"/>
                  </a:lnTo>
                  <a:lnTo>
                    <a:pt x="110648" y="16877"/>
                  </a:lnTo>
                  <a:lnTo>
                    <a:pt x="104771" y="16877"/>
                  </a:lnTo>
                  <a:lnTo>
                    <a:pt x="100012" y="16877"/>
                  </a:lnTo>
                  <a:lnTo>
                    <a:pt x="97091" y="16877"/>
                  </a:lnTo>
                  <a:lnTo>
                    <a:pt x="94297" y="16877"/>
                  </a:lnTo>
                  <a:lnTo>
                    <a:pt x="91376" y="19734"/>
                  </a:lnTo>
                  <a:lnTo>
                    <a:pt x="46809" y="41210"/>
                  </a:lnTo>
                  <a:lnTo>
                    <a:pt x="23923" y="52238"/>
                  </a:lnTo>
                  <a:lnTo>
                    <a:pt x="15492" y="56301"/>
                  </a:lnTo>
                  <a:lnTo>
                    <a:pt x="14287" y="56882"/>
                  </a:lnTo>
                  <a:lnTo>
                    <a:pt x="0" y="72419"/>
                  </a:lnTo>
                  <a:lnTo>
                    <a:pt x="2857" y="86885"/>
                  </a:lnTo>
                  <a:lnTo>
                    <a:pt x="14287" y="97065"/>
                  </a:lnTo>
                  <a:lnTo>
                    <a:pt x="25717" y="99744"/>
                  </a:lnTo>
                  <a:lnTo>
                    <a:pt x="37540" y="96172"/>
                  </a:lnTo>
                  <a:lnTo>
                    <a:pt x="53911" y="90457"/>
                  </a:lnTo>
                  <a:lnTo>
                    <a:pt x="71901" y="83671"/>
                  </a:lnTo>
                  <a:lnTo>
                    <a:pt x="88582" y="76884"/>
                  </a:lnTo>
                  <a:lnTo>
                    <a:pt x="97591" y="74161"/>
                  </a:lnTo>
                  <a:lnTo>
                    <a:pt x="156731" y="104388"/>
                  </a:lnTo>
                  <a:lnTo>
                    <a:pt x="192071" y="130462"/>
                  </a:lnTo>
                  <a:lnTo>
                    <a:pt x="222053" y="153322"/>
                  </a:lnTo>
                  <a:lnTo>
                    <a:pt x="237045" y="165467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6337" y="4724781"/>
              <a:ext cx="67563" cy="676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19396" y="4541901"/>
              <a:ext cx="261747" cy="250507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4271009" y="136017"/>
            <a:ext cx="434340" cy="367030"/>
            <a:chOff x="4271009" y="136017"/>
            <a:chExt cx="434340" cy="367030"/>
          </a:xfrm>
        </p:grpSpPr>
        <p:sp>
          <p:nvSpPr>
            <p:cNvPr id="29" name="object 29"/>
            <p:cNvSpPr/>
            <p:nvPr/>
          </p:nvSpPr>
          <p:spPr>
            <a:xfrm>
              <a:off x="4271009" y="253746"/>
              <a:ext cx="434340" cy="239395"/>
            </a:xfrm>
            <a:custGeom>
              <a:avLst/>
              <a:gdLst/>
              <a:ahLst/>
              <a:cxnLst/>
              <a:rect l="l" t="t" r="r" b="b"/>
              <a:pathLst>
                <a:path w="434339" h="239395">
                  <a:moveTo>
                    <a:pt x="434339" y="239267"/>
                  </a:moveTo>
                  <a:lnTo>
                    <a:pt x="183237" y="239267"/>
                  </a:lnTo>
                  <a:lnTo>
                    <a:pt x="54292" y="239267"/>
                  </a:lnTo>
                  <a:lnTo>
                    <a:pt x="6786" y="239267"/>
                  </a:lnTo>
                  <a:lnTo>
                    <a:pt x="0" y="239267"/>
                  </a:lnTo>
                </a:path>
                <a:path w="434339" h="239395">
                  <a:moveTo>
                    <a:pt x="105790" y="145287"/>
                  </a:moveTo>
                  <a:lnTo>
                    <a:pt x="72751" y="145287"/>
                  </a:lnTo>
                  <a:lnTo>
                    <a:pt x="55784" y="145287"/>
                  </a:lnTo>
                  <a:lnTo>
                    <a:pt x="49533" y="145287"/>
                  </a:lnTo>
                  <a:lnTo>
                    <a:pt x="48640" y="145287"/>
                  </a:lnTo>
                  <a:lnTo>
                    <a:pt x="48640" y="199620"/>
                  </a:lnTo>
                  <a:lnTo>
                    <a:pt x="48640" y="227520"/>
                  </a:lnTo>
                  <a:lnTo>
                    <a:pt x="48640" y="237799"/>
                  </a:lnTo>
                  <a:lnTo>
                    <a:pt x="48640" y="239267"/>
                  </a:lnTo>
                  <a:lnTo>
                    <a:pt x="81680" y="239267"/>
                  </a:lnTo>
                  <a:lnTo>
                    <a:pt x="98647" y="239267"/>
                  </a:lnTo>
                  <a:lnTo>
                    <a:pt x="104898" y="239267"/>
                  </a:lnTo>
                  <a:lnTo>
                    <a:pt x="105790" y="239267"/>
                  </a:lnTo>
                  <a:lnTo>
                    <a:pt x="105790" y="145287"/>
                  </a:lnTo>
                  <a:close/>
                </a:path>
                <a:path w="434339" h="239395">
                  <a:moveTo>
                    <a:pt x="200025" y="54101"/>
                  </a:moveTo>
                  <a:lnTo>
                    <a:pt x="165296" y="54101"/>
                  </a:lnTo>
                  <a:lnTo>
                    <a:pt x="147462" y="54101"/>
                  </a:lnTo>
                  <a:lnTo>
                    <a:pt x="140892" y="54101"/>
                  </a:lnTo>
                  <a:lnTo>
                    <a:pt x="139953" y="54101"/>
                  </a:lnTo>
                  <a:lnTo>
                    <a:pt x="139953" y="161151"/>
                  </a:lnTo>
                  <a:lnTo>
                    <a:pt x="139953" y="216122"/>
                  </a:lnTo>
                  <a:lnTo>
                    <a:pt x="139953" y="236374"/>
                  </a:lnTo>
                  <a:lnTo>
                    <a:pt x="139953" y="239267"/>
                  </a:lnTo>
                  <a:lnTo>
                    <a:pt x="174682" y="239267"/>
                  </a:lnTo>
                  <a:lnTo>
                    <a:pt x="192516" y="239267"/>
                  </a:lnTo>
                  <a:lnTo>
                    <a:pt x="199086" y="239267"/>
                  </a:lnTo>
                  <a:lnTo>
                    <a:pt x="200025" y="239267"/>
                  </a:lnTo>
                  <a:lnTo>
                    <a:pt x="200025" y="54101"/>
                  </a:lnTo>
                  <a:close/>
                </a:path>
                <a:path w="434339" h="239395">
                  <a:moveTo>
                    <a:pt x="294259" y="93979"/>
                  </a:moveTo>
                  <a:lnTo>
                    <a:pt x="259603" y="93979"/>
                  </a:lnTo>
                  <a:lnTo>
                    <a:pt x="241808" y="93979"/>
                  </a:lnTo>
                  <a:lnTo>
                    <a:pt x="235251" y="93979"/>
                  </a:lnTo>
                  <a:lnTo>
                    <a:pt x="234314" y="93979"/>
                  </a:lnTo>
                  <a:lnTo>
                    <a:pt x="234314" y="177974"/>
                  </a:lnTo>
                  <a:lnTo>
                    <a:pt x="234314" y="221106"/>
                  </a:lnTo>
                  <a:lnTo>
                    <a:pt x="234314" y="236997"/>
                  </a:lnTo>
                  <a:lnTo>
                    <a:pt x="234314" y="239267"/>
                  </a:lnTo>
                  <a:lnTo>
                    <a:pt x="268970" y="239267"/>
                  </a:lnTo>
                  <a:lnTo>
                    <a:pt x="286765" y="239267"/>
                  </a:lnTo>
                  <a:lnTo>
                    <a:pt x="293322" y="239267"/>
                  </a:lnTo>
                  <a:lnTo>
                    <a:pt x="294259" y="239267"/>
                  </a:lnTo>
                  <a:lnTo>
                    <a:pt x="294259" y="93979"/>
                  </a:lnTo>
                  <a:close/>
                </a:path>
                <a:path w="434339" h="239395">
                  <a:moveTo>
                    <a:pt x="388619" y="0"/>
                  </a:moveTo>
                  <a:lnTo>
                    <a:pt x="353891" y="0"/>
                  </a:lnTo>
                  <a:lnTo>
                    <a:pt x="336057" y="0"/>
                  </a:lnTo>
                  <a:lnTo>
                    <a:pt x="329487" y="0"/>
                  </a:lnTo>
                  <a:lnTo>
                    <a:pt x="328549" y="0"/>
                  </a:lnTo>
                  <a:lnTo>
                    <a:pt x="328549" y="138326"/>
                  </a:lnTo>
                  <a:lnTo>
                    <a:pt x="328549" y="209359"/>
                  </a:lnTo>
                  <a:lnTo>
                    <a:pt x="328549" y="235529"/>
                  </a:lnTo>
                  <a:lnTo>
                    <a:pt x="328549" y="239267"/>
                  </a:lnTo>
                  <a:lnTo>
                    <a:pt x="363277" y="239267"/>
                  </a:lnTo>
                  <a:lnTo>
                    <a:pt x="381111" y="239267"/>
                  </a:lnTo>
                  <a:lnTo>
                    <a:pt x="387681" y="239267"/>
                  </a:lnTo>
                  <a:lnTo>
                    <a:pt x="388619" y="239267"/>
                  </a:lnTo>
                  <a:lnTo>
                    <a:pt x="388619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1428" y="136017"/>
              <a:ext cx="333375" cy="204216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7608189" y="1571625"/>
            <a:ext cx="415290" cy="483870"/>
            <a:chOff x="7608189" y="1571625"/>
            <a:chExt cx="415290" cy="483870"/>
          </a:xfrm>
        </p:grpSpPr>
        <p:sp>
          <p:nvSpPr>
            <p:cNvPr id="32" name="object 32"/>
            <p:cNvSpPr/>
            <p:nvPr/>
          </p:nvSpPr>
          <p:spPr>
            <a:xfrm>
              <a:off x="7617714" y="1772538"/>
              <a:ext cx="396240" cy="273685"/>
            </a:xfrm>
            <a:custGeom>
              <a:avLst/>
              <a:gdLst/>
              <a:ahLst/>
              <a:cxnLst/>
              <a:rect l="l" t="t" r="r" b="b"/>
              <a:pathLst>
                <a:path w="396240" h="273685">
                  <a:moveTo>
                    <a:pt x="396239" y="0"/>
                  </a:moveTo>
                  <a:lnTo>
                    <a:pt x="396239" y="273431"/>
                  </a:lnTo>
                  <a:lnTo>
                    <a:pt x="0" y="273431"/>
                  </a:lnTo>
                  <a:lnTo>
                    <a:pt x="0" y="0"/>
                  </a:lnTo>
                </a:path>
                <a:path w="396240" h="273685">
                  <a:moveTo>
                    <a:pt x="396239" y="273431"/>
                  </a:moveTo>
                  <a:lnTo>
                    <a:pt x="199897" y="136779"/>
                  </a:lnTo>
                  <a:lnTo>
                    <a:pt x="0" y="27343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08189" y="1571625"/>
              <a:ext cx="415289" cy="350774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2037969" y="1434211"/>
            <a:ext cx="1232535" cy="788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nditional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ate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nts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if-else</a:t>
            </a:r>
            <a:endParaRPr sz="800">
              <a:latin typeface="Calibri"/>
              <a:cs typeface="Calibri"/>
            </a:endParaRPr>
          </a:p>
          <a:p>
            <a:pPr marL="12700" marR="852805" algn="just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if-else if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f 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switch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82851" y="3436111"/>
            <a:ext cx="690880" cy="666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oop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Co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ntr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000">
              <a:latin typeface="Calibri"/>
              <a:cs typeface="Calibri"/>
            </a:endParaRPr>
          </a:p>
          <a:p>
            <a:pPr marL="12700" marR="317500">
              <a:lnSpc>
                <a:spcPct val="100000"/>
              </a:lnSpc>
              <a:spcBef>
                <a:spcPts val="1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while </a:t>
            </a:r>
            <a:r>
              <a:rPr sz="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hil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foreach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81246" y="4298086"/>
            <a:ext cx="355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Arrays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72961" y="3179444"/>
            <a:ext cx="1186815" cy="910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Strings</a:t>
            </a:r>
            <a:endParaRPr sz="1000">
              <a:latin typeface="Calibri"/>
              <a:cs typeface="Calibri"/>
            </a:endParaRPr>
          </a:p>
          <a:p>
            <a:pPr marL="12700" marR="533400">
              <a:lnSpc>
                <a:spcPct val="100000"/>
              </a:lnSpc>
              <a:spcBef>
                <a:spcPts val="1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Java String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Creating String </a:t>
            </a:r>
            <a:r>
              <a:rPr sz="8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String Pool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S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rin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ds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rin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fe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rin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ld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r 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Wrapper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Classes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72961" y="1242441"/>
            <a:ext cx="1033144" cy="909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endParaRPr sz="1000">
              <a:latin typeface="Calibri"/>
              <a:cs typeface="Calibri"/>
            </a:endParaRPr>
          </a:p>
          <a:p>
            <a:pPr marL="12700" marR="179705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Exceptions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Exception Hierarchy </a:t>
            </a:r>
            <a:r>
              <a:rPr sz="8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Errors vs Exceptions </a:t>
            </a:r>
            <a:r>
              <a:rPr sz="8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Exception Types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r>
              <a:rPr sz="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Keywords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User-defined Exceptions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35095" y="497281"/>
            <a:ext cx="12020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Collections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Framework</a:t>
            </a:r>
            <a:endParaRPr sz="10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Q&amp;A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383540" y="343661"/>
            <a:ext cx="16751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Java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30" dirty="0">
                <a:latin typeface="Calibri"/>
                <a:cs typeface="Calibri"/>
              </a:rPr>
              <a:t>Table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Contents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812023" y="0"/>
            <a:ext cx="1332230" cy="1152525"/>
          </a:xfrm>
          <a:custGeom>
            <a:avLst/>
            <a:gdLst/>
            <a:ahLst/>
            <a:cxnLst/>
            <a:rect l="l" t="t" r="r" b="b"/>
            <a:pathLst>
              <a:path w="1332229" h="1152525">
                <a:moveTo>
                  <a:pt x="1331975" y="0"/>
                </a:moveTo>
                <a:lnTo>
                  <a:pt x="0" y="0"/>
                </a:lnTo>
                <a:lnTo>
                  <a:pt x="1010" y="48699"/>
                </a:lnTo>
                <a:lnTo>
                  <a:pt x="4016" y="96884"/>
                </a:lnTo>
                <a:lnTo>
                  <a:pt x="8977" y="144514"/>
                </a:lnTo>
                <a:lnTo>
                  <a:pt x="15853" y="191549"/>
                </a:lnTo>
                <a:lnTo>
                  <a:pt x="24604" y="237949"/>
                </a:lnTo>
                <a:lnTo>
                  <a:pt x="35190" y="283674"/>
                </a:lnTo>
                <a:lnTo>
                  <a:pt x="47570" y="328684"/>
                </a:lnTo>
                <a:lnTo>
                  <a:pt x="61706" y="372939"/>
                </a:lnTo>
                <a:lnTo>
                  <a:pt x="77557" y="416399"/>
                </a:lnTo>
                <a:lnTo>
                  <a:pt x="95083" y="459024"/>
                </a:lnTo>
                <a:lnTo>
                  <a:pt x="114244" y="500775"/>
                </a:lnTo>
                <a:lnTo>
                  <a:pt x="134999" y="541610"/>
                </a:lnTo>
                <a:lnTo>
                  <a:pt x="157310" y="581490"/>
                </a:lnTo>
                <a:lnTo>
                  <a:pt x="181136" y="620376"/>
                </a:lnTo>
                <a:lnTo>
                  <a:pt x="206437" y="658226"/>
                </a:lnTo>
                <a:lnTo>
                  <a:pt x="233172" y="695001"/>
                </a:lnTo>
                <a:lnTo>
                  <a:pt x="261303" y="730662"/>
                </a:lnTo>
                <a:lnTo>
                  <a:pt x="290789" y="765168"/>
                </a:lnTo>
                <a:lnTo>
                  <a:pt x="321589" y="798478"/>
                </a:lnTo>
                <a:lnTo>
                  <a:pt x="353665" y="830554"/>
                </a:lnTo>
                <a:lnTo>
                  <a:pt x="386975" y="861354"/>
                </a:lnTo>
                <a:lnTo>
                  <a:pt x="421481" y="890840"/>
                </a:lnTo>
                <a:lnTo>
                  <a:pt x="457142" y="918971"/>
                </a:lnTo>
                <a:lnTo>
                  <a:pt x="493917" y="945706"/>
                </a:lnTo>
                <a:lnTo>
                  <a:pt x="531767" y="971007"/>
                </a:lnTo>
                <a:lnTo>
                  <a:pt x="570653" y="994833"/>
                </a:lnTo>
                <a:lnTo>
                  <a:pt x="610533" y="1017144"/>
                </a:lnTo>
                <a:lnTo>
                  <a:pt x="651368" y="1037899"/>
                </a:lnTo>
                <a:lnTo>
                  <a:pt x="693119" y="1057060"/>
                </a:lnTo>
                <a:lnTo>
                  <a:pt x="735744" y="1074586"/>
                </a:lnTo>
                <a:lnTo>
                  <a:pt x="779204" y="1090437"/>
                </a:lnTo>
                <a:lnTo>
                  <a:pt x="823459" y="1104573"/>
                </a:lnTo>
                <a:lnTo>
                  <a:pt x="868469" y="1116953"/>
                </a:lnTo>
                <a:lnTo>
                  <a:pt x="914194" y="1127539"/>
                </a:lnTo>
                <a:lnTo>
                  <a:pt x="960594" y="1136290"/>
                </a:lnTo>
                <a:lnTo>
                  <a:pt x="1007629" y="1143166"/>
                </a:lnTo>
                <a:lnTo>
                  <a:pt x="1055259" y="1148127"/>
                </a:lnTo>
                <a:lnTo>
                  <a:pt x="1103444" y="1151133"/>
                </a:lnTo>
                <a:lnTo>
                  <a:pt x="1152144" y="1152144"/>
                </a:lnTo>
                <a:lnTo>
                  <a:pt x="1200843" y="1151133"/>
                </a:lnTo>
                <a:lnTo>
                  <a:pt x="1249028" y="1148127"/>
                </a:lnTo>
                <a:lnTo>
                  <a:pt x="1296658" y="1143166"/>
                </a:lnTo>
                <a:lnTo>
                  <a:pt x="1331975" y="1138003"/>
                </a:lnTo>
                <a:lnTo>
                  <a:pt x="133197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object 4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16952" y="4709159"/>
            <a:ext cx="1295400" cy="2590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3173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For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each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Loop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4904" y="2509999"/>
            <a:ext cx="3540760" cy="1925320"/>
            <a:chOff x="534904" y="2509999"/>
            <a:chExt cx="3540760" cy="19253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509999"/>
              <a:ext cx="3540291" cy="19080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316" y="2516111"/>
              <a:ext cx="1935480" cy="191871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1687" y="2517648"/>
            <a:ext cx="3456940" cy="183388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51435" rIns="0" bIns="0" rtlCol="0">
            <a:spAutoFit/>
          </a:bodyPr>
          <a:lstStyle/>
          <a:p>
            <a:pPr marL="548005">
              <a:lnSpc>
                <a:spcPct val="100000"/>
              </a:lnSpc>
              <a:spcBef>
                <a:spcPts val="405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ForEachDemo</a:t>
            </a:r>
            <a:endParaRPr sz="9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15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9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170"/>
              </a:spcBef>
            </a:pP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void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main(String[]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args)</a:t>
            </a:r>
            <a:endParaRPr sz="9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15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900">
              <a:latin typeface="Calibri"/>
              <a:cs typeface="Calibri"/>
            </a:endParaRPr>
          </a:p>
          <a:p>
            <a:pPr marL="674370" marR="1215390">
              <a:lnSpc>
                <a:spcPct val="114399"/>
              </a:lnSpc>
              <a:spcBef>
                <a:spcPts val="15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char[] vowels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= {'a',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'e', 'i',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'o',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'u'}; </a:t>
            </a:r>
            <a:r>
              <a:rPr sz="900" spc="-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 (char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item: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vowels)</a:t>
            </a:r>
            <a:endParaRPr sz="900">
              <a:latin typeface="Calibri"/>
              <a:cs typeface="Calibri"/>
            </a:endParaRPr>
          </a:p>
          <a:p>
            <a:pPr marL="674370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900">
              <a:latin typeface="Calibri"/>
              <a:cs typeface="Calibri"/>
            </a:endParaRPr>
          </a:p>
          <a:p>
            <a:pPr marL="750570">
              <a:lnSpc>
                <a:spcPct val="100000"/>
              </a:lnSpc>
              <a:spcBef>
                <a:spcPts val="16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System.out.println(item);</a:t>
            </a:r>
            <a:endParaRPr sz="900">
              <a:latin typeface="Calibri"/>
              <a:cs typeface="Calibri"/>
            </a:endParaRPr>
          </a:p>
          <a:p>
            <a:pPr marL="674370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  <a:p>
            <a:pPr marL="598170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44390" y="1552194"/>
            <a:ext cx="0" cy="3201035"/>
          </a:xfrm>
          <a:custGeom>
            <a:avLst/>
            <a:gdLst/>
            <a:ahLst/>
            <a:cxnLst/>
            <a:rect l="l" t="t" r="r" b="b"/>
            <a:pathLst>
              <a:path h="3201035">
                <a:moveTo>
                  <a:pt x="0" y="0"/>
                </a:moveTo>
                <a:lnTo>
                  <a:pt x="0" y="320057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9818" y="1460753"/>
            <a:ext cx="3859529" cy="897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5080">
              <a:lnSpc>
                <a:spcPct val="114399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In Java, </a:t>
            </a:r>
            <a:r>
              <a:rPr sz="900" spc="-5" dirty="0">
                <a:latin typeface="Calibri"/>
                <a:cs typeface="Calibri"/>
              </a:rPr>
              <a:t>there is another </a:t>
            </a:r>
            <a:r>
              <a:rPr sz="900" dirty="0">
                <a:latin typeface="Calibri"/>
                <a:cs typeface="Calibri"/>
              </a:rPr>
              <a:t>form of for </a:t>
            </a:r>
            <a:r>
              <a:rPr sz="900" spc="-5" dirty="0">
                <a:latin typeface="Calibri"/>
                <a:cs typeface="Calibri"/>
              </a:rPr>
              <a:t>loop (in addition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standard </a:t>
            </a:r>
            <a:r>
              <a:rPr sz="900" dirty="0">
                <a:latin typeface="Calibri"/>
                <a:cs typeface="Calibri"/>
              </a:rPr>
              <a:t>for </a:t>
            </a:r>
            <a:r>
              <a:rPr sz="900" spc="-5" dirty="0">
                <a:latin typeface="Calibri"/>
                <a:cs typeface="Calibri"/>
              </a:rPr>
              <a:t>loop) </a:t>
            </a:r>
            <a:r>
              <a:rPr sz="900" dirty="0">
                <a:latin typeface="Calibri"/>
                <a:cs typeface="Calibri"/>
              </a:rPr>
              <a:t>to work </a:t>
            </a:r>
            <a:r>
              <a:rPr sz="900" spc="-19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with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arrays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and collection,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the enhanced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for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loop.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900" b="1" spc="-5" dirty="0">
                <a:latin typeface="Calibri"/>
                <a:cs typeface="Calibri"/>
              </a:rPr>
              <a:t>for(data_type</a:t>
            </a:r>
            <a:r>
              <a:rPr sz="900" b="1" spc="15" dirty="0">
                <a:latin typeface="Calibri"/>
                <a:cs typeface="Calibri"/>
              </a:rPr>
              <a:t> </a:t>
            </a:r>
            <a:r>
              <a:rPr sz="900" b="1" spc="-5" dirty="0">
                <a:latin typeface="Calibri"/>
                <a:cs typeface="Calibri"/>
              </a:rPr>
              <a:t>variable</a:t>
            </a:r>
            <a:r>
              <a:rPr sz="900" b="1" spc="3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:</a:t>
            </a:r>
            <a:r>
              <a:rPr sz="900" b="1" spc="-1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array</a:t>
            </a:r>
            <a:r>
              <a:rPr sz="900" b="1" spc="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|</a:t>
            </a:r>
            <a:r>
              <a:rPr sz="900" b="1" spc="-15" dirty="0">
                <a:latin typeface="Calibri"/>
                <a:cs typeface="Calibri"/>
              </a:rPr>
              <a:t> </a:t>
            </a:r>
            <a:r>
              <a:rPr sz="900" b="1" spc="-5" dirty="0">
                <a:latin typeface="Calibri"/>
                <a:cs typeface="Calibri"/>
              </a:rPr>
              <a:t>collection)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b="1" dirty="0">
                <a:latin typeface="Calibri"/>
                <a:cs typeface="Calibri"/>
              </a:rPr>
              <a:t>{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b="1" spc="-5" dirty="0">
                <a:latin typeface="Calibri"/>
                <a:cs typeface="Calibri"/>
              </a:rPr>
              <a:t>//body</a:t>
            </a:r>
            <a:r>
              <a:rPr sz="900" b="1" spc="10" dirty="0">
                <a:latin typeface="Calibri"/>
                <a:cs typeface="Calibri"/>
              </a:rPr>
              <a:t> </a:t>
            </a:r>
            <a:r>
              <a:rPr sz="900" b="1" spc="-5" dirty="0">
                <a:latin typeface="Calibri"/>
                <a:cs typeface="Calibri"/>
              </a:rPr>
              <a:t>of</a:t>
            </a:r>
            <a:r>
              <a:rPr sz="900" b="1" spc="-10" dirty="0">
                <a:latin typeface="Calibri"/>
                <a:cs typeface="Calibri"/>
              </a:rPr>
              <a:t> </a:t>
            </a:r>
            <a:r>
              <a:rPr sz="900" b="1" spc="-5" dirty="0">
                <a:latin typeface="Calibri"/>
                <a:cs typeface="Calibri"/>
              </a:rPr>
              <a:t>for-each loop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b="1" dirty="0"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39410" y="1778635"/>
            <a:ext cx="1730375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for</a:t>
            </a:r>
            <a:r>
              <a:rPr sz="14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(type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var</a:t>
            </a:r>
            <a:r>
              <a:rPr sz="14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array)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 marL="171450">
              <a:lnSpc>
                <a:spcPct val="100000"/>
              </a:lnSpc>
            </a:pP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statements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using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var;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410" y="2953893"/>
            <a:ext cx="11791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14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equivalent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to: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39410" y="3312033"/>
            <a:ext cx="2053589" cy="1180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for</a:t>
            </a:r>
            <a:r>
              <a:rPr sz="14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(int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 i=0;</a:t>
            </a:r>
            <a:r>
              <a:rPr sz="1400" spc="-15" dirty="0">
                <a:solidFill>
                  <a:srgbClr val="006FC0"/>
                </a:solidFill>
                <a:latin typeface="Calibri"/>
                <a:cs typeface="Calibri"/>
              </a:rPr>
              <a:t> i&lt;arr.length;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i++)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 marL="171450" marR="32829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type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var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=</a:t>
            </a:r>
            <a:r>
              <a:rPr sz="14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arr[i]; 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statements</a:t>
            </a:r>
            <a:r>
              <a:rPr sz="14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using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var;</a:t>
            </a:r>
            <a:endParaRPr sz="14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spcBef>
                <a:spcPts val="685"/>
              </a:spcBef>
            </a:pP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771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89560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Loop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Control </a:t>
            </a:r>
            <a:r>
              <a:rPr spc="-9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Statement</a:t>
            </a:r>
          </a:p>
        </p:txBody>
      </p:sp>
      <p:sp>
        <p:nvSpPr>
          <p:cNvPr id="4" name="object 4"/>
          <p:cNvSpPr/>
          <p:nvPr/>
        </p:nvSpPr>
        <p:spPr>
          <a:xfrm>
            <a:off x="4644390" y="1059941"/>
            <a:ext cx="0" cy="3693160"/>
          </a:xfrm>
          <a:custGeom>
            <a:avLst/>
            <a:gdLst/>
            <a:ahLst/>
            <a:cxnLst/>
            <a:rect l="l" t="t" r="r" b="b"/>
            <a:pathLst>
              <a:path h="3693160">
                <a:moveTo>
                  <a:pt x="0" y="0"/>
                </a:moveTo>
                <a:lnTo>
                  <a:pt x="0" y="369296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25386" y="2119122"/>
          <a:ext cx="3852545" cy="1886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6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7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Statement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Description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4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Continue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14922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Causes the loop to skip the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remainder of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its body </a:t>
                      </a:r>
                      <a:r>
                        <a:rPr sz="1050" spc="-2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and immediately retest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its condition prior to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reiterating.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2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Break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17475" marR="11239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Terminates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 loop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switch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statement and 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transfers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execution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statement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immediately </a:t>
                      </a:r>
                      <a:r>
                        <a:rPr sz="1050" spc="-2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following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loop or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switch.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7759" y="737160"/>
            <a:ext cx="3165724" cy="245620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881371" y="896111"/>
            <a:ext cx="3238500" cy="4247515"/>
            <a:chOff x="4881371" y="896111"/>
            <a:chExt cx="3238500" cy="42475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6443" y="896111"/>
              <a:ext cx="2668524" cy="19583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1371" y="2787406"/>
              <a:ext cx="3238500" cy="23560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6443" y="2982467"/>
              <a:ext cx="2668524" cy="1787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73120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1425702"/>
              <a:ext cx="4104640" cy="2778760"/>
            </a:xfrm>
            <a:custGeom>
              <a:avLst/>
              <a:gdLst/>
              <a:ahLst/>
              <a:cxnLst/>
              <a:rect l="l" t="t" r="r" b="b"/>
              <a:pathLst>
                <a:path w="4104640" h="2778760">
                  <a:moveTo>
                    <a:pt x="0" y="2778252"/>
                  </a:moveTo>
                  <a:lnTo>
                    <a:pt x="4104132" y="2778252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2778252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5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3555" y="2183130"/>
            <a:ext cx="3314065" cy="1169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255" indent="-250190">
              <a:lnSpc>
                <a:spcPts val="1605"/>
              </a:lnSpc>
              <a:buSzPct val="181818"/>
              <a:buAutoNum type="arabicPeriod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number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print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table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5, </a:t>
            </a:r>
            <a:r>
              <a:rPr sz="1100" spc="-5" dirty="0">
                <a:latin typeface="Calibri"/>
                <a:cs typeface="Calibri"/>
              </a:rPr>
              <a:t>first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10 values.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Calibri"/>
              <a:buAutoNum type="arabicPeriod"/>
            </a:pPr>
            <a:endParaRPr sz="1900">
              <a:latin typeface="Calibri"/>
              <a:cs typeface="Calibri"/>
            </a:endParaRPr>
          </a:p>
          <a:p>
            <a:pPr marL="12700" marR="90805">
              <a:lnSpc>
                <a:spcPct val="101200"/>
              </a:lnSpc>
              <a:buSzPct val="181818"/>
              <a:buAutoNum type="arabicPeriod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prime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numbers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between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 </a:t>
            </a:r>
            <a:r>
              <a:rPr sz="1100" spc="-5" dirty="0">
                <a:latin typeface="Calibri"/>
                <a:cs typeface="Calibri"/>
              </a:rPr>
              <a:t>numbers </a:t>
            </a:r>
            <a:r>
              <a:rPr sz="1100" dirty="0">
                <a:latin typeface="Calibri"/>
                <a:cs typeface="Calibri"/>
              </a:rPr>
              <a:t>where you get the 2 </a:t>
            </a:r>
            <a:r>
              <a:rPr sz="1100" spc="-5" dirty="0">
                <a:latin typeface="Calibri"/>
                <a:cs typeface="Calibri"/>
              </a:rPr>
              <a:t>inputs for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5" dirty="0">
                <a:latin typeface="Calibri"/>
                <a:cs typeface="Calibri"/>
              </a:rPr>
              <a:t>range, 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user.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700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90" y="700277"/>
              <a:ext cx="4104640" cy="4032885"/>
            </a:xfrm>
            <a:custGeom>
              <a:avLst/>
              <a:gdLst/>
              <a:ahLst/>
              <a:cxnLst/>
              <a:rect l="l" t="t" r="r" b="b"/>
              <a:pathLst>
                <a:path w="4104640" h="4032885">
                  <a:moveTo>
                    <a:pt x="0" y="4032504"/>
                  </a:moveTo>
                  <a:lnTo>
                    <a:pt x="4104132" y="4032504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4032504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3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860290" cy="5143500"/>
            </a:xfrm>
            <a:custGeom>
              <a:avLst/>
              <a:gdLst/>
              <a:ahLst/>
              <a:cxnLst/>
              <a:rect l="l" t="t" r="r" b="b"/>
              <a:pathLst>
                <a:path w="4860290" h="5143500">
                  <a:moveTo>
                    <a:pt x="486003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860036" y="5143500"/>
                  </a:lnTo>
                  <a:lnTo>
                    <a:pt x="4860036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5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07102" y="903223"/>
            <a:ext cx="3422650" cy="83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A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college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professor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is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trying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compute </a:t>
            </a:r>
            <a:r>
              <a:rPr sz="900" dirty="0">
                <a:latin typeface="Calibri"/>
                <a:cs typeface="Calibri"/>
              </a:rPr>
              <a:t>marks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and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grades </a:t>
            </a:r>
            <a:r>
              <a:rPr sz="900" dirty="0">
                <a:latin typeface="Calibri"/>
                <a:cs typeface="Calibri"/>
              </a:rPr>
              <a:t>for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her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class </a:t>
            </a:r>
            <a:r>
              <a:rPr sz="900" dirty="0">
                <a:latin typeface="Calibri"/>
                <a:cs typeface="Calibri"/>
              </a:rPr>
              <a:t>of </a:t>
            </a:r>
            <a:r>
              <a:rPr sz="900" spc="-18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60</a:t>
            </a:r>
            <a:r>
              <a:rPr sz="900" spc="-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students.</a:t>
            </a:r>
            <a:r>
              <a:rPr sz="900" spc="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There are </a:t>
            </a:r>
            <a:r>
              <a:rPr sz="900" dirty="0">
                <a:latin typeface="Calibri"/>
                <a:cs typeface="Calibri"/>
              </a:rPr>
              <a:t>5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subjects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that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she</a:t>
            </a:r>
            <a:r>
              <a:rPr sz="900" spc="-5" dirty="0">
                <a:latin typeface="Calibri"/>
                <a:cs typeface="Calibri"/>
              </a:rPr>
              <a:t> needs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to mark</a:t>
            </a:r>
            <a:r>
              <a:rPr sz="900" spc="-5" dirty="0">
                <a:latin typeface="Calibri"/>
                <a:cs typeface="Calibri"/>
              </a:rPr>
              <a:t> them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on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and 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then,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accordingly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print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their</a:t>
            </a:r>
            <a:r>
              <a:rPr sz="900" spc="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grades.</a:t>
            </a:r>
            <a:endParaRPr sz="900">
              <a:latin typeface="Calibri"/>
              <a:cs typeface="Calibri"/>
            </a:endParaRPr>
          </a:p>
          <a:p>
            <a:pPr marL="12700" marR="170180">
              <a:lnSpc>
                <a:spcPct val="146700"/>
              </a:lnSpc>
            </a:pPr>
            <a:r>
              <a:rPr sz="900" dirty="0">
                <a:latin typeface="Calibri"/>
                <a:cs typeface="Calibri"/>
              </a:rPr>
              <a:t>Lets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see how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we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can</a:t>
            </a:r>
            <a:r>
              <a:rPr sz="900" spc="-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help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her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using</a:t>
            </a:r>
            <a:r>
              <a:rPr sz="900" spc="3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loops and conditional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statements. </a:t>
            </a:r>
            <a:r>
              <a:rPr sz="900" spc="-19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The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five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subjects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are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:</a:t>
            </a:r>
            <a:endParaRPr sz="9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957064" y="2133345"/>
          <a:ext cx="3712209" cy="4333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64795" marR="97790" indent="-160020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tr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c 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s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311785" marR="241935" indent="-62865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gi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ee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ri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g 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Drawing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Civil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165735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Mechanical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Maths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993259" y="2696210"/>
          <a:ext cx="3676650" cy="1813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Total</a:t>
                      </a:r>
                      <a:r>
                        <a:rPr sz="7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Marks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Grades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Below</a:t>
                      </a:r>
                      <a:r>
                        <a:rPr sz="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40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Poor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67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40-60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marR="741680" algn="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Average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3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60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75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Good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75</a:t>
                      </a:r>
                      <a:r>
                        <a:rPr sz="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above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marR="692785" algn="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Very</a:t>
                      </a:r>
                      <a:r>
                        <a:rPr sz="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Good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90</a:t>
                      </a:r>
                      <a:r>
                        <a:rPr sz="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above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marR="724535" algn="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Excellent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935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2097" y="2017267"/>
            <a:ext cx="1475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1F5F"/>
                </a:solidFill>
              </a:rPr>
              <a:t>Ar</a:t>
            </a:r>
            <a:r>
              <a:rPr dirty="0">
                <a:solidFill>
                  <a:srgbClr val="001F5F"/>
                </a:solidFill>
              </a:rPr>
              <a:t>r</a:t>
            </a:r>
            <a:r>
              <a:rPr spc="-5" dirty="0">
                <a:solidFill>
                  <a:srgbClr val="001F5F"/>
                </a:solidFill>
              </a:rPr>
              <a:t>ays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50894" y="2818638"/>
            <a:ext cx="1442720" cy="427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1475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Ar</a:t>
            </a:r>
            <a:r>
              <a:rPr dirty="0">
                <a:solidFill>
                  <a:srgbClr val="000000"/>
                </a:solidFill>
              </a:rPr>
              <a:t>r</a:t>
            </a:r>
            <a:r>
              <a:rPr spc="-5" dirty="0">
                <a:solidFill>
                  <a:srgbClr val="000000"/>
                </a:solidFill>
              </a:rPr>
              <a:t>ays</a:t>
            </a:r>
          </a:p>
        </p:txBody>
      </p:sp>
      <p:sp>
        <p:nvSpPr>
          <p:cNvPr id="4" name="object 4"/>
          <p:cNvSpPr/>
          <p:nvPr/>
        </p:nvSpPr>
        <p:spPr>
          <a:xfrm>
            <a:off x="3996690" y="1884426"/>
            <a:ext cx="0" cy="2304415"/>
          </a:xfrm>
          <a:custGeom>
            <a:avLst/>
            <a:gdLst/>
            <a:ahLst/>
            <a:cxnLst/>
            <a:rect l="l" t="t" r="r" b="b"/>
            <a:pathLst>
              <a:path h="2304415">
                <a:moveTo>
                  <a:pt x="0" y="0"/>
                </a:moveTo>
                <a:lnTo>
                  <a:pt x="0" y="230424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8540" y="1908429"/>
            <a:ext cx="2942590" cy="1791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25095" indent="-342900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▪"/>
              <a:tabLst>
                <a:tab pos="354965" algn="l"/>
                <a:tab pos="355600" algn="l"/>
              </a:tabLst>
            </a:pPr>
            <a:r>
              <a:rPr sz="1100" dirty="0">
                <a:latin typeface="Calibri"/>
                <a:cs typeface="Calibri"/>
              </a:rPr>
              <a:t>An array is a data </a:t>
            </a:r>
            <a:r>
              <a:rPr sz="1100" spc="-5" dirty="0">
                <a:latin typeface="Calibri"/>
                <a:cs typeface="Calibri"/>
              </a:rPr>
              <a:t>structure </a:t>
            </a:r>
            <a:r>
              <a:rPr sz="1100" dirty="0">
                <a:latin typeface="Calibri"/>
                <a:cs typeface="Calibri"/>
              </a:rPr>
              <a:t>which stores a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fixed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number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sequential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same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▪"/>
            </a:pPr>
            <a:endParaRPr sz="1050">
              <a:latin typeface="Calibri"/>
              <a:cs typeface="Calibri"/>
            </a:endParaRPr>
          </a:p>
          <a:p>
            <a:pPr marL="354965" marR="361315" indent="-342900">
              <a:lnSpc>
                <a:spcPct val="100000"/>
              </a:lnSpc>
              <a:buSzPct val="145454"/>
              <a:buFont typeface="Arial MT"/>
              <a:buChar char="▪"/>
              <a:tabLst>
                <a:tab pos="354965" algn="l"/>
                <a:tab pos="355600" algn="l"/>
              </a:tabLst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think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5" dirty="0">
                <a:latin typeface="Calibri"/>
                <a:cs typeface="Calibri"/>
              </a:rPr>
              <a:t>collection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same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▪"/>
            </a:pPr>
            <a:endParaRPr sz="110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spcBef>
                <a:spcPts val="670"/>
              </a:spcBef>
              <a:buSzPct val="145454"/>
              <a:buFont typeface="Arial MT"/>
              <a:buChar char="▪"/>
              <a:tabLst>
                <a:tab pos="354965" algn="l"/>
                <a:tab pos="355600" algn="l"/>
              </a:tabLst>
            </a:pPr>
            <a:r>
              <a:rPr sz="1100" dirty="0">
                <a:latin typeface="Calibri"/>
                <a:cs typeface="Calibri"/>
              </a:rPr>
              <a:t>Array in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index-based,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first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 the array is stored at the 0th index, 2nd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stored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index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3384" y="2195849"/>
            <a:ext cx="4557000" cy="159901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2354579"/>
            <a:ext cx="4059936" cy="110185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161798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70" dirty="0">
                <a:solidFill>
                  <a:srgbClr val="000000"/>
                </a:solidFill>
              </a:rPr>
              <a:t>Type</a:t>
            </a:r>
            <a:r>
              <a:rPr spc="-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 </a:t>
            </a:r>
            <a:r>
              <a:rPr spc="-98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Arrays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567684" y="1997201"/>
            <a:ext cx="1626235" cy="2304415"/>
            <a:chOff x="3567684" y="1997201"/>
            <a:chExt cx="1626235" cy="2304415"/>
          </a:xfrm>
        </p:grpSpPr>
        <p:sp>
          <p:nvSpPr>
            <p:cNvPr id="5" name="object 5"/>
            <p:cNvSpPr/>
            <p:nvPr/>
          </p:nvSpPr>
          <p:spPr>
            <a:xfrm>
              <a:off x="4356354" y="1997201"/>
              <a:ext cx="0" cy="2304415"/>
            </a:xfrm>
            <a:custGeom>
              <a:avLst/>
              <a:gdLst/>
              <a:ahLst/>
              <a:cxnLst/>
              <a:rect l="l" t="t" r="r" b="b"/>
              <a:pathLst>
                <a:path h="2304415">
                  <a:moveTo>
                    <a:pt x="0" y="0"/>
                  </a:moveTo>
                  <a:lnTo>
                    <a:pt x="0" y="2304249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7684" y="3300945"/>
              <a:ext cx="1626108" cy="54867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593591" y="3326891"/>
            <a:ext cx="1524000" cy="533400"/>
            <a:chOff x="3593591" y="3326891"/>
            <a:chExt cx="1524000" cy="5334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1983" y="3331489"/>
              <a:ext cx="1394460" cy="5288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93591" y="3326891"/>
              <a:ext cx="1524000" cy="447040"/>
            </a:xfrm>
            <a:custGeom>
              <a:avLst/>
              <a:gdLst/>
              <a:ahLst/>
              <a:cxnLst/>
              <a:rect l="l" t="t" r="r" b="b"/>
              <a:pathLst>
                <a:path w="1524000" h="447039">
                  <a:moveTo>
                    <a:pt x="1524000" y="0"/>
                  </a:moveTo>
                  <a:lnTo>
                    <a:pt x="0" y="0"/>
                  </a:lnTo>
                  <a:lnTo>
                    <a:pt x="0" y="446531"/>
                  </a:lnTo>
                  <a:lnTo>
                    <a:pt x="1524000" y="446531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593591" y="3326891"/>
            <a:ext cx="1524000" cy="44704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63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Initialization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26879" y="3147059"/>
            <a:ext cx="2058035" cy="182245"/>
          </a:xfrm>
          <a:custGeom>
            <a:avLst/>
            <a:gdLst/>
            <a:ahLst/>
            <a:cxnLst/>
            <a:rect l="l" t="t" r="r" b="b"/>
            <a:pathLst>
              <a:path w="2058035" h="182245">
                <a:moveTo>
                  <a:pt x="101104" y="59182"/>
                </a:moveTo>
                <a:lnTo>
                  <a:pt x="69227" y="38227"/>
                </a:lnTo>
                <a:lnTo>
                  <a:pt x="62242" y="48768"/>
                </a:lnTo>
                <a:lnTo>
                  <a:pt x="94119" y="69723"/>
                </a:lnTo>
                <a:lnTo>
                  <a:pt x="101104" y="59182"/>
                </a:lnTo>
                <a:close/>
              </a:path>
              <a:path w="2058035" h="182245">
                <a:moveTo>
                  <a:pt x="105168" y="8763"/>
                </a:moveTo>
                <a:lnTo>
                  <a:pt x="102374" y="5715"/>
                </a:lnTo>
                <a:lnTo>
                  <a:pt x="98945" y="5461"/>
                </a:lnTo>
                <a:lnTo>
                  <a:pt x="73634" y="4064"/>
                </a:lnTo>
                <a:lnTo>
                  <a:pt x="29921" y="1651"/>
                </a:lnTo>
                <a:lnTo>
                  <a:pt x="24384" y="1346"/>
                </a:lnTo>
                <a:lnTo>
                  <a:pt x="24384" y="14008"/>
                </a:lnTo>
                <a:lnTo>
                  <a:pt x="22479" y="16891"/>
                </a:lnTo>
                <a:lnTo>
                  <a:pt x="20955" y="13817"/>
                </a:lnTo>
                <a:lnTo>
                  <a:pt x="24384" y="14008"/>
                </a:lnTo>
                <a:lnTo>
                  <a:pt x="24384" y="1346"/>
                </a:lnTo>
                <a:lnTo>
                  <a:pt x="0" y="0"/>
                </a:lnTo>
                <a:lnTo>
                  <a:pt x="43827" y="88900"/>
                </a:lnTo>
                <a:lnTo>
                  <a:pt x="45478" y="91948"/>
                </a:lnTo>
                <a:lnTo>
                  <a:pt x="49288" y="93218"/>
                </a:lnTo>
                <a:lnTo>
                  <a:pt x="52336" y="91694"/>
                </a:lnTo>
                <a:lnTo>
                  <a:pt x="55511" y="90170"/>
                </a:lnTo>
                <a:lnTo>
                  <a:pt x="56781" y="86360"/>
                </a:lnTo>
                <a:lnTo>
                  <a:pt x="55257" y="83185"/>
                </a:lnTo>
                <a:lnTo>
                  <a:pt x="26517" y="25069"/>
                </a:lnTo>
                <a:lnTo>
                  <a:pt x="51701" y="41783"/>
                </a:lnTo>
                <a:lnTo>
                  <a:pt x="58686" y="31115"/>
                </a:lnTo>
                <a:lnTo>
                  <a:pt x="33540" y="14528"/>
                </a:lnTo>
                <a:lnTo>
                  <a:pt x="98183" y="18161"/>
                </a:lnTo>
                <a:lnTo>
                  <a:pt x="101739" y="18415"/>
                </a:lnTo>
                <a:lnTo>
                  <a:pt x="104787" y="15748"/>
                </a:lnTo>
                <a:lnTo>
                  <a:pt x="104914" y="12192"/>
                </a:lnTo>
                <a:lnTo>
                  <a:pt x="105054" y="10160"/>
                </a:lnTo>
                <a:lnTo>
                  <a:pt x="105168" y="8763"/>
                </a:lnTo>
                <a:close/>
              </a:path>
              <a:path w="2058035" h="182245">
                <a:moveTo>
                  <a:pt x="143395" y="87122"/>
                </a:moveTo>
                <a:lnTo>
                  <a:pt x="111645" y="66167"/>
                </a:lnTo>
                <a:lnTo>
                  <a:pt x="104660" y="76708"/>
                </a:lnTo>
                <a:lnTo>
                  <a:pt x="136410" y="97790"/>
                </a:lnTo>
                <a:lnTo>
                  <a:pt x="143395" y="87122"/>
                </a:lnTo>
                <a:close/>
              </a:path>
              <a:path w="2058035" h="182245">
                <a:moveTo>
                  <a:pt x="185813" y="115189"/>
                </a:moveTo>
                <a:lnTo>
                  <a:pt x="154063" y="94234"/>
                </a:lnTo>
                <a:lnTo>
                  <a:pt x="147078" y="104775"/>
                </a:lnTo>
                <a:lnTo>
                  <a:pt x="178828" y="125730"/>
                </a:lnTo>
                <a:lnTo>
                  <a:pt x="185813" y="115189"/>
                </a:lnTo>
                <a:close/>
              </a:path>
              <a:path w="2058035" h="182245">
                <a:moveTo>
                  <a:pt x="228231" y="143256"/>
                </a:moveTo>
                <a:lnTo>
                  <a:pt x="196481" y="122174"/>
                </a:lnTo>
                <a:lnTo>
                  <a:pt x="189369" y="132842"/>
                </a:lnTo>
                <a:lnTo>
                  <a:pt x="221246" y="153797"/>
                </a:lnTo>
                <a:lnTo>
                  <a:pt x="228231" y="143256"/>
                </a:lnTo>
                <a:close/>
              </a:path>
              <a:path w="2058035" h="182245">
                <a:moveTo>
                  <a:pt x="270522" y="171196"/>
                </a:moveTo>
                <a:lnTo>
                  <a:pt x="238772" y="150241"/>
                </a:lnTo>
                <a:lnTo>
                  <a:pt x="231787" y="160782"/>
                </a:lnTo>
                <a:lnTo>
                  <a:pt x="263537" y="181864"/>
                </a:lnTo>
                <a:lnTo>
                  <a:pt x="270522" y="171196"/>
                </a:lnTo>
                <a:close/>
              </a:path>
              <a:path w="2058035" h="182245">
                <a:moveTo>
                  <a:pt x="1826018" y="160782"/>
                </a:moveTo>
                <a:lnTo>
                  <a:pt x="1819033" y="150241"/>
                </a:lnTo>
                <a:lnTo>
                  <a:pt x="1787156" y="171196"/>
                </a:lnTo>
                <a:lnTo>
                  <a:pt x="1794268" y="181864"/>
                </a:lnTo>
                <a:lnTo>
                  <a:pt x="1826018" y="160782"/>
                </a:lnTo>
                <a:close/>
              </a:path>
              <a:path w="2058035" h="182245">
                <a:moveTo>
                  <a:pt x="1868436" y="132842"/>
                </a:moveTo>
                <a:lnTo>
                  <a:pt x="1861324" y="122174"/>
                </a:lnTo>
                <a:lnTo>
                  <a:pt x="1829574" y="143256"/>
                </a:lnTo>
                <a:lnTo>
                  <a:pt x="1836559" y="153797"/>
                </a:lnTo>
                <a:lnTo>
                  <a:pt x="1868436" y="132842"/>
                </a:lnTo>
                <a:close/>
              </a:path>
              <a:path w="2058035" h="182245">
                <a:moveTo>
                  <a:pt x="1910727" y="104775"/>
                </a:moveTo>
                <a:lnTo>
                  <a:pt x="1903742" y="94234"/>
                </a:lnTo>
                <a:lnTo>
                  <a:pt x="1871992" y="115189"/>
                </a:lnTo>
                <a:lnTo>
                  <a:pt x="1878977" y="125730"/>
                </a:lnTo>
                <a:lnTo>
                  <a:pt x="1910727" y="104775"/>
                </a:lnTo>
                <a:close/>
              </a:path>
              <a:path w="2058035" h="182245">
                <a:moveTo>
                  <a:pt x="1953145" y="76708"/>
                </a:moveTo>
                <a:lnTo>
                  <a:pt x="1946160" y="66167"/>
                </a:lnTo>
                <a:lnTo>
                  <a:pt x="1914410" y="87122"/>
                </a:lnTo>
                <a:lnTo>
                  <a:pt x="1921395" y="97790"/>
                </a:lnTo>
                <a:lnTo>
                  <a:pt x="1953145" y="76708"/>
                </a:lnTo>
                <a:close/>
              </a:path>
              <a:path w="2058035" h="182245">
                <a:moveTo>
                  <a:pt x="1995563" y="48768"/>
                </a:moveTo>
                <a:lnTo>
                  <a:pt x="1988578" y="38227"/>
                </a:lnTo>
                <a:lnTo>
                  <a:pt x="1956701" y="59182"/>
                </a:lnTo>
                <a:lnTo>
                  <a:pt x="1963686" y="69723"/>
                </a:lnTo>
                <a:lnTo>
                  <a:pt x="1995563" y="48768"/>
                </a:lnTo>
                <a:close/>
              </a:path>
              <a:path w="2058035" h="182245">
                <a:moveTo>
                  <a:pt x="2057793" y="0"/>
                </a:moveTo>
                <a:lnTo>
                  <a:pt x="2036724" y="1168"/>
                </a:lnTo>
                <a:lnTo>
                  <a:pt x="2036724" y="13830"/>
                </a:lnTo>
                <a:lnTo>
                  <a:pt x="2035263" y="16802"/>
                </a:lnTo>
                <a:lnTo>
                  <a:pt x="2033409" y="14008"/>
                </a:lnTo>
                <a:lnTo>
                  <a:pt x="2036724" y="13830"/>
                </a:lnTo>
                <a:lnTo>
                  <a:pt x="2036724" y="1168"/>
                </a:lnTo>
                <a:lnTo>
                  <a:pt x="1958860" y="5461"/>
                </a:lnTo>
                <a:lnTo>
                  <a:pt x="1955304" y="5715"/>
                </a:lnTo>
                <a:lnTo>
                  <a:pt x="1952637" y="8763"/>
                </a:lnTo>
                <a:lnTo>
                  <a:pt x="1952891" y="12192"/>
                </a:lnTo>
                <a:lnTo>
                  <a:pt x="1953018" y="15748"/>
                </a:lnTo>
                <a:lnTo>
                  <a:pt x="1956066" y="18415"/>
                </a:lnTo>
                <a:lnTo>
                  <a:pt x="1959622" y="18161"/>
                </a:lnTo>
                <a:lnTo>
                  <a:pt x="2024253" y="14528"/>
                </a:lnTo>
                <a:lnTo>
                  <a:pt x="1999119" y="31115"/>
                </a:lnTo>
                <a:lnTo>
                  <a:pt x="2006104" y="41783"/>
                </a:lnTo>
                <a:lnTo>
                  <a:pt x="2031136" y="25158"/>
                </a:lnTo>
                <a:lnTo>
                  <a:pt x="2002548" y="83185"/>
                </a:lnTo>
                <a:lnTo>
                  <a:pt x="2001024" y="86360"/>
                </a:lnTo>
                <a:lnTo>
                  <a:pt x="2002294" y="90170"/>
                </a:lnTo>
                <a:lnTo>
                  <a:pt x="2005469" y="91694"/>
                </a:lnTo>
                <a:lnTo>
                  <a:pt x="2008517" y="93218"/>
                </a:lnTo>
                <a:lnTo>
                  <a:pt x="2012327" y="91948"/>
                </a:lnTo>
                <a:lnTo>
                  <a:pt x="2013978" y="88900"/>
                </a:lnTo>
                <a:lnTo>
                  <a:pt x="2051024" y="13716"/>
                </a:lnTo>
                <a:lnTo>
                  <a:pt x="2056968" y="1651"/>
                </a:lnTo>
                <a:lnTo>
                  <a:pt x="2057793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447794" y="2450285"/>
            <a:ext cx="2604770" cy="459740"/>
            <a:chOff x="1447794" y="2450285"/>
            <a:chExt cx="2604770" cy="45974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7794" y="2450285"/>
              <a:ext cx="2604526" cy="45917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6543" y="2481059"/>
              <a:ext cx="1367028" cy="39625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64563" y="2458211"/>
            <a:ext cx="2520950" cy="384175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83185" rIns="0" bIns="0" rtlCol="0">
            <a:spAutoFit/>
          </a:bodyPr>
          <a:lstStyle/>
          <a:p>
            <a:pPr marL="711835">
              <a:lnSpc>
                <a:spcPct val="100000"/>
              </a:lnSpc>
              <a:spcBef>
                <a:spcPts val="65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int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d[]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int[5];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704575" y="2450285"/>
            <a:ext cx="3241675" cy="459740"/>
            <a:chOff x="4704575" y="2450285"/>
            <a:chExt cx="3241675" cy="45974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4575" y="2450285"/>
              <a:ext cx="3241573" cy="45917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8488" y="2481059"/>
              <a:ext cx="1792223" cy="39625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721352" y="2458211"/>
            <a:ext cx="3157855" cy="384175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83820" rIns="0" bIns="0" rtlCol="0">
            <a:spAutoFit/>
          </a:bodyPr>
          <a:lstStyle/>
          <a:p>
            <a:pPr marL="817244">
              <a:lnSpc>
                <a:spcPct val="100000"/>
              </a:lnSpc>
              <a:spcBef>
                <a:spcPts val="66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int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table[][]=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int[4][5];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15309" y="1403730"/>
            <a:ext cx="1561465" cy="492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marR="5080" indent="-18415">
              <a:lnSpc>
                <a:spcPct val="127499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Si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gl</a:t>
            </a:r>
            <a:r>
              <a:rPr sz="1200" spc="5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-dimen</a:t>
            </a:r>
            <a:r>
              <a:rPr sz="1200" spc="-5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io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al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spc="-25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y  Mul</a:t>
            </a:r>
            <a:r>
              <a:rPr sz="1200" spc="5" dirty="0">
                <a:latin typeface="Calibri"/>
                <a:cs typeface="Calibri"/>
              </a:rPr>
              <a:t>ti</a:t>
            </a:r>
            <a:r>
              <a:rPr sz="1200" dirty="0">
                <a:latin typeface="Calibri"/>
                <a:cs typeface="Calibri"/>
              </a:rPr>
              <a:t>-</a:t>
            </a:r>
            <a:r>
              <a:rPr sz="1200" spc="-10" dirty="0">
                <a:latin typeface="Calibri"/>
                <a:cs typeface="Calibri"/>
              </a:rPr>
              <a:t>d</a:t>
            </a:r>
            <a:r>
              <a:rPr sz="1200" dirty="0">
                <a:latin typeface="Calibri"/>
                <a:cs typeface="Calibri"/>
              </a:rPr>
              <a:t>imen</a:t>
            </a:r>
            <a:r>
              <a:rPr sz="1200" spc="-5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io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al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spc="-25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965250" y="3573526"/>
          <a:ext cx="2279649" cy="43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45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68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90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269544" y="3713734"/>
            <a:ext cx="3568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Calibri"/>
                <a:cs typeface="Calibri"/>
              </a:rPr>
              <a:t>V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l</a:t>
            </a:r>
            <a:r>
              <a:rPr sz="1100" b="1" spc="-5" dirty="0">
                <a:latin typeface="Calibri"/>
                <a:cs typeface="Calibri"/>
              </a:rPr>
              <a:t>u</a:t>
            </a:r>
            <a:r>
              <a:rPr sz="1100" b="1" dirty="0"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6859" y="4514799"/>
            <a:ext cx="3479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I</a:t>
            </a:r>
            <a:r>
              <a:rPr sz="1100" b="1" spc="-5" dirty="0">
                <a:latin typeface="Calibri"/>
                <a:cs typeface="Calibri"/>
              </a:rPr>
              <a:t>nde</a:t>
            </a:r>
            <a:r>
              <a:rPr sz="1100" b="1" dirty="0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965250" y="4405655"/>
          <a:ext cx="2305046" cy="4060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605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d[0]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d[1]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d[2]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d[3]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d[4]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1149096" y="4017264"/>
            <a:ext cx="76200" cy="360680"/>
          </a:xfrm>
          <a:custGeom>
            <a:avLst/>
            <a:gdLst/>
            <a:ahLst/>
            <a:cxnLst/>
            <a:rect l="l" t="t" r="r" b="b"/>
            <a:pathLst>
              <a:path w="76200" h="360679">
                <a:moveTo>
                  <a:pt x="44450" y="309499"/>
                </a:moveTo>
                <a:lnTo>
                  <a:pt x="31750" y="309499"/>
                </a:lnTo>
                <a:lnTo>
                  <a:pt x="31750" y="360299"/>
                </a:lnTo>
                <a:lnTo>
                  <a:pt x="44450" y="360299"/>
                </a:lnTo>
                <a:lnTo>
                  <a:pt x="44450" y="309499"/>
                </a:lnTo>
                <a:close/>
              </a:path>
              <a:path w="76200" h="360679">
                <a:moveTo>
                  <a:pt x="44450" y="258699"/>
                </a:moveTo>
                <a:lnTo>
                  <a:pt x="31750" y="258699"/>
                </a:lnTo>
                <a:lnTo>
                  <a:pt x="31750" y="271399"/>
                </a:lnTo>
                <a:lnTo>
                  <a:pt x="44450" y="271399"/>
                </a:lnTo>
                <a:lnTo>
                  <a:pt x="44450" y="258699"/>
                </a:lnTo>
                <a:close/>
              </a:path>
              <a:path w="76200" h="360679">
                <a:moveTo>
                  <a:pt x="44450" y="169799"/>
                </a:moveTo>
                <a:lnTo>
                  <a:pt x="31750" y="169799"/>
                </a:lnTo>
                <a:lnTo>
                  <a:pt x="31750" y="220599"/>
                </a:lnTo>
                <a:lnTo>
                  <a:pt x="44450" y="220599"/>
                </a:lnTo>
                <a:lnTo>
                  <a:pt x="44450" y="169799"/>
                </a:lnTo>
                <a:close/>
              </a:path>
              <a:path w="76200" h="360679">
                <a:moveTo>
                  <a:pt x="44450" y="118999"/>
                </a:moveTo>
                <a:lnTo>
                  <a:pt x="31750" y="118999"/>
                </a:lnTo>
                <a:lnTo>
                  <a:pt x="31750" y="131699"/>
                </a:lnTo>
                <a:lnTo>
                  <a:pt x="44450" y="131699"/>
                </a:lnTo>
                <a:lnTo>
                  <a:pt x="44450" y="118999"/>
                </a:lnTo>
                <a:close/>
              </a:path>
              <a:path w="76200" h="360679">
                <a:moveTo>
                  <a:pt x="44450" y="63500"/>
                </a:moveTo>
                <a:lnTo>
                  <a:pt x="31750" y="63500"/>
                </a:lnTo>
                <a:lnTo>
                  <a:pt x="31750" y="80899"/>
                </a:lnTo>
                <a:lnTo>
                  <a:pt x="44450" y="80899"/>
                </a:lnTo>
                <a:lnTo>
                  <a:pt x="44450" y="63500"/>
                </a:lnTo>
                <a:close/>
              </a:path>
              <a:path w="76200" h="3606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06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53539" y="4017264"/>
            <a:ext cx="76200" cy="360680"/>
          </a:xfrm>
          <a:custGeom>
            <a:avLst/>
            <a:gdLst/>
            <a:ahLst/>
            <a:cxnLst/>
            <a:rect l="l" t="t" r="r" b="b"/>
            <a:pathLst>
              <a:path w="76200" h="360679">
                <a:moveTo>
                  <a:pt x="44450" y="309499"/>
                </a:moveTo>
                <a:lnTo>
                  <a:pt x="31750" y="309499"/>
                </a:lnTo>
                <a:lnTo>
                  <a:pt x="31750" y="360299"/>
                </a:lnTo>
                <a:lnTo>
                  <a:pt x="44450" y="360299"/>
                </a:lnTo>
                <a:lnTo>
                  <a:pt x="44450" y="309499"/>
                </a:lnTo>
                <a:close/>
              </a:path>
              <a:path w="76200" h="360679">
                <a:moveTo>
                  <a:pt x="44450" y="258699"/>
                </a:moveTo>
                <a:lnTo>
                  <a:pt x="31750" y="258699"/>
                </a:lnTo>
                <a:lnTo>
                  <a:pt x="31750" y="271399"/>
                </a:lnTo>
                <a:lnTo>
                  <a:pt x="44450" y="271399"/>
                </a:lnTo>
                <a:lnTo>
                  <a:pt x="44450" y="258699"/>
                </a:lnTo>
                <a:close/>
              </a:path>
              <a:path w="76200" h="360679">
                <a:moveTo>
                  <a:pt x="44450" y="169799"/>
                </a:moveTo>
                <a:lnTo>
                  <a:pt x="31750" y="169799"/>
                </a:lnTo>
                <a:lnTo>
                  <a:pt x="31750" y="220599"/>
                </a:lnTo>
                <a:lnTo>
                  <a:pt x="44450" y="220599"/>
                </a:lnTo>
                <a:lnTo>
                  <a:pt x="44450" y="169799"/>
                </a:lnTo>
                <a:close/>
              </a:path>
              <a:path w="76200" h="360679">
                <a:moveTo>
                  <a:pt x="44450" y="118999"/>
                </a:moveTo>
                <a:lnTo>
                  <a:pt x="31750" y="118999"/>
                </a:lnTo>
                <a:lnTo>
                  <a:pt x="31750" y="131699"/>
                </a:lnTo>
                <a:lnTo>
                  <a:pt x="44450" y="131699"/>
                </a:lnTo>
                <a:lnTo>
                  <a:pt x="44450" y="118999"/>
                </a:lnTo>
                <a:close/>
              </a:path>
              <a:path w="76200" h="360679">
                <a:moveTo>
                  <a:pt x="44450" y="63500"/>
                </a:moveTo>
                <a:lnTo>
                  <a:pt x="31750" y="63500"/>
                </a:lnTo>
                <a:lnTo>
                  <a:pt x="31750" y="80899"/>
                </a:lnTo>
                <a:lnTo>
                  <a:pt x="44450" y="80899"/>
                </a:lnTo>
                <a:lnTo>
                  <a:pt x="44450" y="63500"/>
                </a:lnTo>
                <a:close/>
              </a:path>
              <a:path w="76200" h="3606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06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86355" y="4017264"/>
            <a:ext cx="76200" cy="360680"/>
          </a:xfrm>
          <a:custGeom>
            <a:avLst/>
            <a:gdLst/>
            <a:ahLst/>
            <a:cxnLst/>
            <a:rect l="l" t="t" r="r" b="b"/>
            <a:pathLst>
              <a:path w="76200" h="360679">
                <a:moveTo>
                  <a:pt x="44450" y="309499"/>
                </a:moveTo>
                <a:lnTo>
                  <a:pt x="31750" y="309499"/>
                </a:lnTo>
                <a:lnTo>
                  <a:pt x="31750" y="360299"/>
                </a:lnTo>
                <a:lnTo>
                  <a:pt x="44450" y="360299"/>
                </a:lnTo>
                <a:lnTo>
                  <a:pt x="44450" y="309499"/>
                </a:lnTo>
                <a:close/>
              </a:path>
              <a:path w="76200" h="360679">
                <a:moveTo>
                  <a:pt x="44450" y="258699"/>
                </a:moveTo>
                <a:lnTo>
                  <a:pt x="31750" y="258699"/>
                </a:lnTo>
                <a:lnTo>
                  <a:pt x="31750" y="271399"/>
                </a:lnTo>
                <a:lnTo>
                  <a:pt x="44450" y="271399"/>
                </a:lnTo>
                <a:lnTo>
                  <a:pt x="44450" y="258699"/>
                </a:lnTo>
                <a:close/>
              </a:path>
              <a:path w="76200" h="360679">
                <a:moveTo>
                  <a:pt x="44450" y="169799"/>
                </a:moveTo>
                <a:lnTo>
                  <a:pt x="31750" y="169799"/>
                </a:lnTo>
                <a:lnTo>
                  <a:pt x="31750" y="220599"/>
                </a:lnTo>
                <a:lnTo>
                  <a:pt x="44450" y="220599"/>
                </a:lnTo>
                <a:lnTo>
                  <a:pt x="44450" y="169799"/>
                </a:lnTo>
                <a:close/>
              </a:path>
              <a:path w="76200" h="360679">
                <a:moveTo>
                  <a:pt x="44450" y="118999"/>
                </a:moveTo>
                <a:lnTo>
                  <a:pt x="31750" y="118999"/>
                </a:lnTo>
                <a:lnTo>
                  <a:pt x="31750" y="131699"/>
                </a:lnTo>
                <a:lnTo>
                  <a:pt x="44450" y="131699"/>
                </a:lnTo>
                <a:lnTo>
                  <a:pt x="44450" y="118999"/>
                </a:lnTo>
                <a:close/>
              </a:path>
              <a:path w="76200" h="360679">
                <a:moveTo>
                  <a:pt x="44450" y="63500"/>
                </a:moveTo>
                <a:lnTo>
                  <a:pt x="31750" y="63500"/>
                </a:lnTo>
                <a:lnTo>
                  <a:pt x="31750" y="80899"/>
                </a:lnTo>
                <a:lnTo>
                  <a:pt x="44450" y="80899"/>
                </a:lnTo>
                <a:lnTo>
                  <a:pt x="44450" y="63500"/>
                </a:lnTo>
                <a:close/>
              </a:path>
              <a:path w="76200" h="3606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06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43555" y="4017264"/>
            <a:ext cx="76200" cy="360680"/>
          </a:xfrm>
          <a:custGeom>
            <a:avLst/>
            <a:gdLst/>
            <a:ahLst/>
            <a:cxnLst/>
            <a:rect l="l" t="t" r="r" b="b"/>
            <a:pathLst>
              <a:path w="76200" h="360679">
                <a:moveTo>
                  <a:pt x="44450" y="309499"/>
                </a:moveTo>
                <a:lnTo>
                  <a:pt x="31750" y="309499"/>
                </a:lnTo>
                <a:lnTo>
                  <a:pt x="31750" y="360299"/>
                </a:lnTo>
                <a:lnTo>
                  <a:pt x="44450" y="360299"/>
                </a:lnTo>
                <a:lnTo>
                  <a:pt x="44450" y="309499"/>
                </a:lnTo>
                <a:close/>
              </a:path>
              <a:path w="76200" h="360679">
                <a:moveTo>
                  <a:pt x="44450" y="258699"/>
                </a:moveTo>
                <a:lnTo>
                  <a:pt x="31750" y="258699"/>
                </a:lnTo>
                <a:lnTo>
                  <a:pt x="31750" y="271399"/>
                </a:lnTo>
                <a:lnTo>
                  <a:pt x="44450" y="271399"/>
                </a:lnTo>
                <a:lnTo>
                  <a:pt x="44450" y="258699"/>
                </a:lnTo>
                <a:close/>
              </a:path>
              <a:path w="76200" h="360679">
                <a:moveTo>
                  <a:pt x="44450" y="169799"/>
                </a:moveTo>
                <a:lnTo>
                  <a:pt x="31750" y="169799"/>
                </a:lnTo>
                <a:lnTo>
                  <a:pt x="31750" y="220599"/>
                </a:lnTo>
                <a:lnTo>
                  <a:pt x="44450" y="220599"/>
                </a:lnTo>
                <a:lnTo>
                  <a:pt x="44450" y="169799"/>
                </a:lnTo>
                <a:close/>
              </a:path>
              <a:path w="76200" h="360679">
                <a:moveTo>
                  <a:pt x="44450" y="118999"/>
                </a:moveTo>
                <a:lnTo>
                  <a:pt x="31750" y="118999"/>
                </a:lnTo>
                <a:lnTo>
                  <a:pt x="31750" y="131699"/>
                </a:lnTo>
                <a:lnTo>
                  <a:pt x="44450" y="131699"/>
                </a:lnTo>
                <a:lnTo>
                  <a:pt x="44450" y="118999"/>
                </a:lnTo>
                <a:close/>
              </a:path>
              <a:path w="76200" h="360679">
                <a:moveTo>
                  <a:pt x="44450" y="63500"/>
                </a:moveTo>
                <a:lnTo>
                  <a:pt x="31750" y="63500"/>
                </a:lnTo>
                <a:lnTo>
                  <a:pt x="31750" y="80899"/>
                </a:lnTo>
                <a:lnTo>
                  <a:pt x="44450" y="80899"/>
                </a:lnTo>
                <a:lnTo>
                  <a:pt x="44450" y="63500"/>
                </a:lnTo>
                <a:close/>
              </a:path>
              <a:path w="76200" h="3606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06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02279" y="4017264"/>
            <a:ext cx="76200" cy="360680"/>
          </a:xfrm>
          <a:custGeom>
            <a:avLst/>
            <a:gdLst/>
            <a:ahLst/>
            <a:cxnLst/>
            <a:rect l="l" t="t" r="r" b="b"/>
            <a:pathLst>
              <a:path w="76200" h="360679">
                <a:moveTo>
                  <a:pt x="44450" y="309499"/>
                </a:moveTo>
                <a:lnTo>
                  <a:pt x="31750" y="309499"/>
                </a:lnTo>
                <a:lnTo>
                  <a:pt x="31750" y="360299"/>
                </a:lnTo>
                <a:lnTo>
                  <a:pt x="44450" y="360299"/>
                </a:lnTo>
                <a:lnTo>
                  <a:pt x="44450" y="309499"/>
                </a:lnTo>
                <a:close/>
              </a:path>
              <a:path w="76200" h="360679">
                <a:moveTo>
                  <a:pt x="44450" y="258699"/>
                </a:moveTo>
                <a:lnTo>
                  <a:pt x="31750" y="258699"/>
                </a:lnTo>
                <a:lnTo>
                  <a:pt x="31750" y="271399"/>
                </a:lnTo>
                <a:lnTo>
                  <a:pt x="44450" y="271399"/>
                </a:lnTo>
                <a:lnTo>
                  <a:pt x="44450" y="258699"/>
                </a:lnTo>
                <a:close/>
              </a:path>
              <a:path w="76200" h="360679">
                <a:moveTo>
                  <a:pt x="44450" y="169799"/>
                </a:moveTo>
                <a:lnTo>
                  <a:pt x="31750" y="169799"/>
                </a:lnTo>
                <a:lnTo>
                  <a:pt x="31750" y="220599"/>
                </a:lnTo>
                <a:lnTo>
                  <a:pt x="44450" y="220599"/>
                </a:lnTo>
                <a:lnTo>
                  <a:pt x="44450" y="169799"/>
                </a:lnTo>
                <a:close/>
              </a:path>
              <a:path w="76200" h="360679">
                <a:moveTo>
                  <a:pt x="44450" y="118999"/>
                </a:moveTo>
                <a:lnTo>
                  <a:pt x="31750" y="118999"/>
                </a:lnTo>
                <a:lnTo>
                  <a:pt x="31750" y="131699"/>
                </a:lnTo>
                <a:lnTo>
                  <a:pt x="44450" y="131699"/>
                </a:lnTo>
                <a:lnTo>
                  <a:pt x="44450" y="118999"/>
                </a:lnTo>
                <a:close/>
              </a:path>
              <a:path w="76200" h="360679">
                <a:moveTo>
                  <a:pt x="44450" y="63500"/>
                </a:moveTo>
                <a:lnTo>
                  <a:pt x="31750" y="63500"/>
                </a:lnTo>
                <a:lnTo>
                  <a:pt x="31750" y="80899"/>
                </a:lnTo>
                <a:lnTo>
                  <a:pt x="44450" y="80899"/>
                </a:lnTo>
                <a:lnTo>
                  <a:pt x="44450" y="63500"/>
                </a:lnTo>
                <a:close/>
              </a:path>
              <a:path w="76200" h="3606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06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5933821" y="3731259"/>
          <a:ext cx="2520949" cy="1279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995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54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42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14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53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65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0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34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14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62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5942838" y="3306317"/>
          <a:ext cx="2511421" cy="32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2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2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>
            <a:off x="4542790" y="4214266"/>
            <a:ext cx="74358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7175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I</a:t>
            </a:r>
            <a:r>
              <a:rPr sz="1100" b="1" spc="-5" dirty="0">
                <a:latin typeface="Calibri"/>
                <a:cs typeface="Calibri"/>
              </a:rPr>
              <a:t>nde</a:t>
            </a:r>
            <a:r>
              <a:rPr sz="1100" b="1" dirty="0">
                <a:latin typeface="Calibri"/>
                <a:cs typeface="Calibri"/>
              </a:rPr>
              <a:t>x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in  X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d</a:t>
            </a:r>
            <a:r>
              <a:rPr sz="1100" b="1" dirty="0">
                <a:latin typeface="Calibri"/>
                <a:cs typeface="Calibri"/>
              </a:rPr>
              <a:t>i</a:t>
            </a:r>
            <a:r>
              <a:rPr sz="1100" b="1" spc="-5" dirty="0">
                <a:latin typeface="Calibri"/>
                <a:cs typeface="Calibri"/>
              </a:rPr>
              <a:t>me</a:t>
            </a:r>
            <a:r>
              <a:rPr sz="1100" b="1" spc="-10" dirty="0">
                <a:latin typeface="Calibri"/>
                <a:cs typeface="Calibri"/>
              </a:rPr>
              <a:t>n</a:t>
            </a:r>
            <a:r>
              <a:rPr sz="1100" b="1" dirty="0">
                <a:latin typeface="Calibri"/>
                <a:cs typeface="Calibri"/>
              </a:rPr>
              <a:t>si</a:t>
            </a:r>
            <a:r>
              <a:rPr sz="1100" b="1" spc="-10" dirty="0">
                <a:latin typeface="Calibri"/>
                <a:cs typeface="Calibri"/>
              </a:rPr>
              <a:t>o</a:t>
            </a:r>
            <a:r>
              <a:rPr sz="1100" b="1" dirty="0"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759320" y="3023743"/>
            <a:ext cx="12325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Calibri"/>
                <a:cs typeface="Calibri"/>
              </a:rPr>
              <a:t>Index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in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Y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dimension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5453379" y="3717544"/>
          <a:ext cx="408305" cy="1280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98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14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14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0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161798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70" dirty="0">
                <a:solidFill>
                  <a:srgbClr val="000000"/>
                </a:solidFill>
              </a:rPr>
              <a:t>Type</a:t>
            </a:r>
            <a:r>
              <a:rPr spc="-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 </a:t>
            </a:r>
            <a:r>
              <a:rPr spc="-98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Arrays</a:t>
            </a:r>
          </a:p>
        </p:txBody>
      </p:sp>
      <p:sp>
        <p:nvSpPr>
          <p:cNvPr id="4" name="object 4"/>
          <p:cNvSpPr/>
          <p:nvPr/>
        </p:nvSpPr>
        <p:spPr>
          <a:xfrm>
            <a:off x="4213097" y="1780794"/>
            <a:ext cx="0" cy="2304415"/>
          </a:xfrm>
          <a:custGeom>
            <a:avLst/>
            <a:gdLst/>
            <a:ahLst/>
            <a:cxnLst/>
            <a:rect l="l" t="t" r="r" b="b"/>
            <a:pathLst>
              <a:path h="2304415">
                <a:moveTo>
                  <a:pt x="0" y="0"/>
                </a:moveTo>
                <a:lnTo>
                  <a:pt x="0" y="230424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79365" y="2001139"/>
            <a:ext cx="4288790" cy="175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Examples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multi-dimensional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arrays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Implemented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100" spc="-5" dirty="0">
                <a:latin typeface="Calibri"/>
                <a:cs typeface="Calibri"/>
              </a:rPr>
              <a:t>int[][]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new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int[64][32];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100" spc="-5" dirty="0">
                <a:latin typeface="Calibri"/>
                <a:cs typeface="Calibri"/>
              </a:rPr>
              <a:t>String[][]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cats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{{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"Caesar",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"blue-point"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},</a:t>
            </a:r>
            <a:r>
              <a:rPr sz="1100" dirty="0">
                <a:latin typeface="Calibri"/>
                <a:cs typeface="Calibri"/>
              </a:rPr>
              <a:t> { "Heather",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"seal-point"</a:t>
            </a:r>
            <a:endParaRPr sz="1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}</a:t>
            </a:r>
            <a:r>
              <a:rPr sz="1100" dirty="0">
                <a:latin typeface="Calibri"/>
                <a:cs typeface="Calibri"/>
              </a:rPr>
              <a:t>, </a:t>
            </a:r>
            <a:r>
              <a:rPr sz="1100" spc="-5" dirty="0">
                <a:latin typeface="Calibri"/>
                <a:cs typeface="Calibri"/>
              </a:rPr>
              <a:t>{</a:t>
            </a:r>
            <a:r>
              <a:rPr sz="1100" spc="5" dirty="0">
                <a:latin typeface="Calibri"/>
                <a:cs typeface="Calibri"/>
              </a:rPr>
              <a:t>"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","red</a:t>
            </a:r>
            <a:r>
              <a:rPr sz="1100" spc="-5" dirty="0">
                <a:latin typeface="Calibri"/>
                <a:cs typeface="Calibri"/>
              </a:rPr>
              <a:t>-p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"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}};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50">
              <a:latin typeface="Calibri"/>
              <a:cs typeface="Calibri"/>
            </a:endParaRPr>
          </a:p>
          <a:p>
            <a:pPr marL="1384300" marR="320675" indent="-915035">
              <a:lnSpc>
                <a:spcPct val="130000"/>
              </a:lnSpc>
            </a:pPr>
            <a:r>
              <a:rPr sz="11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Note:</a:t>
            </a:r>
            <a:r>
              <a:rPr sz="1100" b="1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Number </a:t>
            </a:r>
            <a:r>
              <a:rPr sz="1100" dirty="0">
                <a:latin typeface="Calibri"/>
                <a:cs typeface="Calibri"/>
              </a:rPr>
              <a:t>of elements in each row need not </a:t>
            </a:r>
            <a:r>
              <a:rPr sz="1100" spc="-5" dirty="0">
                <a:latin typeface="Calibri"/>
                <a:cs typeface="Calibri"/>
              </a:rPr>
              <a:t>be </a:t>
            </a:r>
            <a:r>
              <a:rPr sz="1100" dirty="0">
                <a:latin typeface="Calibri"/>
                <a:cs typeface="Calibri"/>
              </a:rPr>
              <a:t>equal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int[][]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irregular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 {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{ 1</a:t>
            </a:r>
            <a:r>
              <a:rPr sz="1100" spc="-5" dirty="0">
                <a:latin typeface="Calibri"/>
                <a:cs typeface="Calibri"/>
              </a:rPr>
              <a:t> },{</a:t>
            </a:r>
            <a:r>
              <a:rPr sz="1100" dirty="0">
                <a:latin typeface="Calibri"/>
                <a:cs typeface="Calibri"/>
              </a:rPr>
              <a:t> 2,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3, 4},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{ 5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},{ 6, 7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}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};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0524" y="2429383"/>
            <a:ext cx="2729230" cy="824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Examples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single-dimensional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880"/>
              </a:spcBef>
              <a:buSzPct val="145454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int[]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{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10,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100,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1000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};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100" spc="-5" dirty="0">
                <a:latin typeface="Calibri"/>
                <a:cs typeface="Calibri"/>
              </a:rPr>
              <a:t>String[]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names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 </a:t>
            </a:r>
            <a:r>
              <a:rPr sz="1100" spc="-5" dirty="0">
                <a:latin typeface="Calibri"/>
                <a:cs typeface="Calibri"/>
              </a:rPr>
              <a:t>{"Joe",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"Jane",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"Juan"};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0895" cy="5143500"/>
            <a:chOff x="0" y="0"/>
            <a:chExt cx="462089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20767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598035" cy="5135880"/>
            </a:xfrm>
            <a:custGeom>
              <a:avLst/>
              <a:gdLst/>
              <a:ahLst/>
              <a:cxnLst/>
              <a:rect l="l" t="t" r="r" b="b"/>
              <a:pathLst>
                <a:path w="4598035" h="5135880">
                  <a:moveTo>
                    <a:pt x="0" y="5135879"/>
                  </a:moveTo>
                  <a:lnTo>
                    <a:pt x="4597908" y="5135879"/>
                  </a:lnTo>
                  <a:lnTo>
                    <a:pt x="4597908" y="0"/>
                  </a:lnTo>
                  <a:lnTo>
                    <a:pt x="0" y="0"/>
                  </a:lnTo>
                  <a:lnTo>
                    <a:pt x="0" y="5135879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1907539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/>
              <a:t>Case </a:t>
            </a:r>
            <a:r>
              <a:rPr dirty="0"/>
              <a:t> Example</a:t>
            </a:r>
          </a:p>
        </p:txBody>
      </p:sp>
      <p:sp>
        <p:nvSpPr>
          <p:cNvPr id="7" name="object 7"/>
          <p:cNvSpPr/>
          <p:nvPr/>
        </p:nvSpPr>
        <p:spPr>
          <a:xfrm>
            <a:off x="547116" y="172059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67402" y="1475612"/>
            <a:ext cx="19335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Priya needs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help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again!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67402" y="1963292"/>
            <a:ext cx="370776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This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time</a:t>
            </a:r>
            <a:r>
              <a:rPr sz="1600" spc="-10" dirty="0">
                <a:latin typeface="Calibri"/>
                <a:cs typeface="Calibri"/>
              </a:rPr>
              <a:t> she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wishes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 </a:t>
            </a:r>
            <a:r>
              <a:rPr sz="1600" spc="-15" dirty="0">
                <a:latin typeface="Calibri"/>
                <a:cs typeface="Calibri"/>
              </a:rPr>
              <a:t>store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invoices</a:t>
            </a:r>
            <a:r>
              <a:rPr sz="1600" spc="-5" dirty="0">
                <a:latin typeface="Calibri"/>
                <a:cs typeface="Calibri"/>
              </a:rPr>
              <a:t> of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20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customers </a:t>
            </a:r>
            <a:r>
              <a:rPr sz="1600" dirty="0">
                <a:latin typeface="Calibri"/>
                <a:cs typeface="Calibri"/>
              </a:rPr>
              <a:t>with </a:t>
            </a:r>
            <a:r>
              <a:rPr sz="1600" spc="-5" dirty="0">
                <a:latin typeface="Calibri"/>
                <a:cs typeface="Calibri"/>
              </a:rPr>
              <a:t>the amount of each and the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invoice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30" dirty="0">
                <a:latin typeface="Calibri"/>
                <a:cs typeface="Calibri"/>
              </a:rPr>
              <a:t>number,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but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wants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store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them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together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one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place.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Can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she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use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arrays? 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700277"/>
              <a:ext cx="4104640" cy="4032885"/>
            </a:xfrm>
            <a:custGeom>
              <a:avLst/>
              <a:gdLst/>
              <a:ahLst/>
              <a:cxnLst/>
              <a:rect l="l" t="t" r="r" b="b"/>
              <a:pathLst>
                <a:path w="4104640" h="4032885">
                  <a:moveTo>
                    <a:pt x="0" y="4032504"/>
                  </a:moveTo>
                  <a:lnTo>
                    <a:pt x="4104132" y="4032504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4032504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u="sng" dirty="0">
                <a:solidFill>
                  <a:srgbClr val="FFFFFF"/>
                </a:solidFill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b="1" u="sng" spc="-95" dirty="0">
                <a:solidFill>
                  <a:srgbClr val="FFFFFF"/>
                </a:solidFill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b="1" u="sng" dirty="0">
                <a:solidFill>
                  <a:srgbClr val="FFFFFF"/>
                </a:solidFill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6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5973" y="1853539"/>
            <a:ext cx="2668270" cy="1229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255" indent="-250190">
              <a:lnSpc>
                <a:spcPts val="1839"/>
              </a:lnSpc>
              <a:buSzPct val="181818"/>
              <a:buAutoNum type="arabicPeriod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calculate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average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Calibri"/>
              <a:cs typeface="Calibri"/>
            </a:endParaRPr>
          </a:p>
          <a:p>
            <a:pPr marL="236220" indent="-224154">
              <a:lnSpc>
                <a:spcPct val="100000"/>
              </a:lnSpc>
              <a:buSzPct val="181818"/>
              <a:buAutoNum type="arabicPeriod" startAt="2"/>
              <a:tabLst>
                <a:tab pos="236854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5" dirty="0">
                <a:latin typeface="Calibri"/>
                <a:cs typeface="Calibri"/>
              </a:rPr>
              <a:t>program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print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spc="-5" dirty="0">
                <a:latin typeface="Calibri"/>
                <a:cs typeface="Calibri"/>
              </a:rPr>
              <a:t>two-dimensional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84803" y="1729562"/>
            <a:ext cx="1303020" cy="1059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825"/>
              </a:lnSpc>
              <a:spcBef>
                <a:spcPts val="105"/>
              </a:spcBef>
            </a:pPr>
            <a:r>
              <a:rPr sz="3200" spc="-10" dirty="0">
                <a:solidFill>
                  <a:srgbClr val="001B50"/>
                </a:solidFill>
                <a:latin typeface="Calibri"/>
                <a:cs typeface="Calibri"/>
              </a:rPr>
              <a:t>What</a:t>
            </a:r>
            <a:r>
              <a:rPr sz="3200" spc="-100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1B50"/>
                </a:solidFill>
                <a:latin typeface="Calibri"/>
                <a:cs typeface="Calibri"/>
              </a:rPr>
              <a:t>is</a:t>
            </a:r>
            <a:endParaRPr sz="3200">
              <a:latin typeface="Calibri"/>
              <a:cs typeface="Calibri"/>
            </a:endParaRPr>
          </a:p>
          <a:p>
            <a:pPr marL="192405">
              <a:lnSpc>
                <a:spcPts val="4305"/>
              </a:lnSpc>
            </a:pPr>
            <a:r>
              <a:rPr spc="-120" dirty="0">
                <a:solidFill>
                  <a:srgbClr val="001B50"/>
                </a:solidFill>
                <a:latin typeface="Calibri"/>
                <a:cs typeface="Calibri"/>
              </a:rPr>
              <a:t>JAVA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50894" y="2958211"/>
            <a:ext cx="1442720" cy="427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83177" y="651764"/>
            <a:ext cx="40335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1.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Write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calculate the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factorial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of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number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using</a:t>
            </a:r>
            <a:r>
              <a:rPr sz="1050" spc="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while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loop.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85384" y="971803"/>
            <a:ext cx="258254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The factorial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of a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positive number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n is given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by: </a:t>
            </a:r>
            <a:r>
              <a:rPr sz="1050" spc="-22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factorial</a:t>
            </a:r>
            <a:r>
              <a:rPr sz="1050" spc="-3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of n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(n!)</a:t>
            </a:r>
            <a:r>
              <a:rPr sz="1050" spc="-3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=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1 *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2 *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3 * 4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*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...</a:t>
            </a:r>
            <a:r>
              <a:rPr sz="1050" spc="-1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* 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0984" y="1451864"/>
            <a:ext cx="30683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2.</a:t>
            </a:r>
            <a:r>
              <a:rPr sz="1050" spc="459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Write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 print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fibonacci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series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(10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values).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28184" y="1772158"/>
            <a:ext cx="343598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A series</a:t>
            </a:r>
            <a:r>
              <a:rPr sz="1050" spc="-1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where</a:t>
            </a:r>
            <a:r>
              <a:rPr sz="1050" spc="-2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the next</a:t>
            </a:r>
            <a:r>
              <a:rPr sz="1050" spc="-2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term</a:t>
            </a:r>
            <a:r>
              <a:rPr sz="1050" spc="-1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is the</a:t>
            </a:r>
            <a:r>
              <a:rPr sz="1050" spc="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sum</a:t>
            </a:r>
            <a:r>
              <a:rPr sz="1050" spc="-1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of previous</a:t>
            </a:r>
            <a:r>
              <a:rPr sz="1050" spc="-3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two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terms.</a:t>
            </a:r>
            <a:endParaRPr sz="1050">
              <a:latin typeface="Calibri"/>
              <a:cs typeface="Calibri"/>
            </a:endParaRPr>
          </a:p>
          <a:p>
            <a:pPr marL="12700" marR="729615">
              <a:lnSpc>
                <a:spcPct val="100000"/>
              </a:lnSpc>
            </a:pP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The first two terms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of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the Fibonacci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sequence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is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0 </a:t>
            </a:r>
            <a:r>
              <a:rPr sz="1050" spc="-22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followed</a:t>
            </a:r>
            <a:r>
              <a:rPr sz="1050" spc="-3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by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1.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The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Fibonacci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sequence: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0,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1, 1,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2,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3, 5,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8, 13,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21,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...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0984" y="2635961"/>
            <a:ext cx="4191635" cy="1530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3835" indent="-191770">
              <a:lnSpc>
                <a:spcPct val="100000"/>
              </a:lnSpc>
              <a:spcBef>
                <a:spcPts val="105"/>
              </a:spcBef>
              <a:buAutoNum type="arabicPeriod" startAt="3"/>
              <a:tabLst>
                <a:tab pos="204470" algn="l"/>
              </a:tabLst>
            </a:pPr>
            <a:r>
              <a:rPr sz="1050" dirty="0">
                <a:latin typeface="Calibri"/>
                <a:cs typeface="Calibri"/>
              </a:rPr>
              <a:t>Write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sort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elements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of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array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in </a:t>
            </a:r>
            <a:r>
              <a:rPr sz="1050" spc="-5" dirty="0">
                <a:latin typeface="Calibri"/>
                <a:cs typeface="Calibri"/>
              </a:rPr>
              <a:t>ascending</a:t>
            </a:r>
            <a:r>
              <a:rPr sz="1050" dirty="0">
                <a:latin typeface="Calibri"/>
                <a:cs typeface="Calibri"/>
              </a:rPr>
              <a:t> order.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AutoNum type="arabicPeriod" startAt="3"/>
            </a:pPr>
            <a:endParaRPr sz="1400">
              <a:latin typeface="Calibri"/>
              <a:cs typeface="Calibri"/>
            </a:endParaRPr>
          </a:p>
          <a:p>
            <a:pPr marL="12700" marR="45085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204470" algn="l"/>
              </a:tabLst>
            </a:pPr>
            <a:r>
              <a:rPr sz="1050" dirty="0">
                <a:latin typeface="Calibri"/>
                <a:cs typeface="Calibri"/>
              </a:rPr>
              <a:t>Write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 </a:t>
            </a:r>
            <a:r>
              <a:rPr sz="1050" dirty="0">
                <a:latin typeface="Calibri"/>
                <a:cs typeface="Calibri"/>
              </a:rPr>
              <a:t>check current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year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leap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year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or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not.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User will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enter </a:t>
            </a:r>
            <a:r>
              <a:rPr sz="1050" spc="-2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year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rabicPeriod" startAt="3"/>
            </a:pPr>
            <a:endParaRPr sz="1000">
              <a:latin typeface="Calibri"/>
              <a:cs typeface="Calibri"/>
            </a:endParaRPr>
          </a:p>
          <a:p>
            <a:pPr marL="173355" indent="-161290">
              <a:lnSpc>
                <a:spcPct val="100000"/>
              </a:lnSpc>
              <a:buAutoNum type="arabicPeriod" startAt="3"/>
              <a:tabLst>
                <a:tab pos="173990" algn="l"/>
              </a:tabLst>
            </a:pPr>
            <a:r>
              <a:rPr sz="1050" dirty="0">
                <a:latin typeface="Calibri"/>
                <a:cs typeface="Calibri"/>
              </a:rPr>
              <a:t>Write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 program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print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first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10</a:t>
            </a:r>
            <a:r>
              <a:rPr sz="1050" spc="-5" dirty="0">
                <a:latin typeface="Calibri"/>
                <a:cs typeface="Calibri"/>
              </a:rPr>
              <a:t> prime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numbers.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AutoNum type="arabicPeriod" startAt="3"/>
            </a:pPr>
            <a:endParaRPr sz="1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AutoNum type="arabicPeriod" startAt="3"/>
              <a:tabLst>
                <a:tab pos="144145" algn="l"/>
              </a:tabLst>
            </a:pPr>
            <a:r>
              <a:rPr sz="1050" spc="-5" dirty="0">
                <a:latin typeface="Calibri"/>
                <a:cs typeface="Calibri"/>
              </a:rPr>
              <a:t>Write </a:t>
            </a:r>
            <a:r>
              <a:rPr sz="1050" dirty="0">
                <a:latin typeface="Calibri"/>
                <a:cs typeface="Calibri"/>
              </a:rPr>
              <a:t>a program </a:t>
            </a:r>
            <a:r>
              <a:rPr sz="1050" spc="-5" dirty="0">
                <a:latin typeface="Calibri"/>
                <a:cs typeface="Calibri"/>
              </a:rPr>
              <a:t>to calculate </a:t>
            </a:r>
            <a:r>
              <a:rPr sz="1050" dirty="0">
                <a:latin typeface="Calibri"/>
                <a:cs typeface="Calibri"/>
              </a:rPr>
              <a:t>area of </a:t>
            </a:r>
            <a:r>
              <a:rPr sz="1050" spc="-5" dirty="0">
                <a:latin typeface="Calibri"/>
                <a:cs typeface="Calibri"/>
              </a:rPr>
              <a:t>triangle. User </a:t>
            </a:r>
            <a:r>
              <a:rPr sz="1050" dirty="0">
                <a:latin typeface="Calibri"/>
                <a:cs typeface="Calibri"/>
              </a:rPr>
              <a:t>will enter </a:t>
            </a:r>
            <a:r>
              <a:rPr sz="1050" spc="-5" dirty="0">
                <a:latin typeface="Calibri"/>
                <a:cs typeface="Calibri"/>
              </a:rPr>
              <a:t>the </a:t>
            </a:r>
            <a:r>
              <a:rPr sz="1050" dirty="0">
                <a:latin typeface="Calibri"/>
                <a:cs typeface="Calibri"/>
              </a:rPr>
              <a:t>values </a:t>
            </a:r>
            <a:r>
              <a:rPr sz="1050" spc="-5" dirty="0">
                <a:latin typeface="Calibri"/>
                <a:cs typeface="Calibri"/>
              </a:rPr>
              <a:t>for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base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and </a:t>
            </a:r>
            <a:r>
              <a:rPr sz="1050" spc="-5" dirty="0">
                <a:latin typeface="Calibri"/>
                <a:cs typeface="Calibri"/>
              </a:rPr>
              <a:t>height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of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triangle.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3636645" cy="5143500"/>
            <a:chOff x="0" y="0"/>
            <a:chExt cx="3636645" cy="514350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3636645" cy="5143500"/>
            </a:xfrm>
            <a:custGeom>
              <a:avLst/>
              <a:gdLst/>
              <a:ahLst/>
              <a:cxnLst/>
              <a:rect l="l" t="t" r="r" b="b"/>
              <a:pathLst>
                <a:path w="3636645" h="5143500">
                  <a:moveTo>
                    <a:pt x="3636264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3636264" y="5143500"/>
                  </a:lnTo>
                  <a:lnTo>
                    <a:pt x="3636264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2642235" cy="186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20"/>
              </a:lnSpc>
              <a:spcBef>
                <a:spcPts val="100"/>
              </a:spcBef>
            </a:pPr>
            <a:r>
              <a:rPr spc="-5" dirty="0"/>
              <a:t>Assignment</a:t>
            </a:r>
          </a:p>
          <a:p>
            <a:pPr marL="12700">
              <a:lnSpc>
                <a:spcPts val="10360"/>
              </a:lnSpc>
            </a:pPr>
            <a:r>
              <a:rPr sz="8800" spc="-5" dirty="0"/>
              <a:t>1</a:t>
            </a:r>
            <a:endParaRPr sz="8800"/>
          </a:p>
        </p:txBody>
      </p:sp>
      <p:sp>
        <p:nvSpPr>
          <p:cNvPr id="11" name="object 11"/>
          <p:cNvSpPr/>
          <p:nvPr/>
        </p:nvSpPr>
        <p:spPr>
          <a:xfrm>
            <a:off x="1331975" y="1347216"/>
            <a:ext cx="0" cy="942975"/>
          </a:xfrm>
          <a:custGeom>
            <a:avLst/>
            <a:gdLst/>
            <a:ahLst/>
            <a:cxnLst/>
            <a:rect l="l" t="t" r="r" b="b"/>
            <a:pathLst>
              <a:path h="942975">
                <a:moveTo>
                  <a:pt x="0" y="0"/>
                </a:moveTo>
                <a:lnTo>
                  <a:pt x="0" y="942975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636645" cy="5143500"/>
            <a:chOff x="0" y="0"/>
            <a:chExt cx="3636645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636645" cy="5143500"/>
            </a:xfrm>
            <a:custGeom>
              <a:avLst/>
              <a:gdLst/>
              <a:ahLst/>
              <a:cxnLst/>
              <a:rect l="l" t="t" r="r" b="b"/>
              <a:pathLst>
                <a:path w="3636645" h="5143500">
                  <a:moveTo>
                    <a:pt x="3636264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3636264" y="5143500"/>
                  </a:lnTo>
                  <a:lnTo>
                    <a:pt x="3636264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Assignment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641" y="1052017"/>
            <a:ext cx="64706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8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31975" y="1347216"/>
            <a:ext cx="0" cy="942975"/>
          </a:xfrm>
          <a:custGeom>
            <a:avLst/>
            <a:gdLst/>
            <a:ahLst/>
            <a:cxnLst/>
            <a:rect l="l" t="t" r="r" b="b"/>
            <a:pathLst>
              <a:path h="942975">
                <a:moveTo>
                  <a:pt x="0" y="0"/>
                </a:moveTo>
                <a:lnTo>
                  <a:pt x="0" y="942975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43350" y="876046"/>
            <a:ext cx="347281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7.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Write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 program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 print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sum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of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first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20</a:t>
            </a:r>
            <a:r>
              <a:rPr sz="1050" spc="-5" dirty="0">
                <a:latin typeface="Calibri"/>
                <a:cs typeface="Calibri"/>
              </a:rPr>
              <a:t> natural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numbers.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43350" y="1196466"/>
            <a:ext cx="426339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8.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Write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dirty="0">
                <a:latin typeface="Calibri"/>
                <a:cs typeface="Calibri"/>
              </a:rPr>
              <a:t> reverse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elements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of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 array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where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array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size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as </a:t>
            </a:r>
            <a:r>
              <a:rPr sz="1050" spc="-2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well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as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dirty="0">
                <a:latin typeface="Calibri"/>
                <a:cs typeface="Calibri"/>
              </a:rPr>
              <a:t> array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values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are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entered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by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user.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43350" y="1676527"/>
            <a:ext cx="29171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9.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Write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print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only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even</a:t>
            </a:r>
            <a:r>
              <a:rPr sz="1050" spc="-5" dirty="0">
                <a:latin typeface="Calibri"/>
                <a:cs typeface="Calibri"/>
              </a:rPr>
              <a:t> numbers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till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50.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43350" y="1996262"/>
            <a:ext cx="378523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10.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Write</a:t>
            </a:r>
            <a:r>
              <a:rPr sz="1050" dirty="0">
                <a:latin typeface="Calibri"/>
                <a:cs typeface="Calibri"/>
              </a:rPr>
              <a:t> a</a:t>
            </a:r>
            <a:r>
              <a:rPr sz="1050" spc="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print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this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output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using</a:t>
            </a:r>
            <a:r>
              <a:rPr sz="1050" spc="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two-dimensional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array.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43350" y="2316861"/>
            <a:ext cx="787400" cy="17868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Calibri"/>
                <a:cs typeface="Calibri"/>
              </a:rPr>
              <a:t>T</a:t>
            </a:r>
            <a:r>
              <a:rPr sz="1050" dirty="0">
                <a:latin typeface="Calibri"/>
                <a:cs typeface="Calibri"/>
              </a:rPr>
              <a:t>ri</a:t>
            </a:r>
            <a:r>
              <a:rPr sz="1050" spc="-5" dirty="0">
                <a:latin typeface="Calibri"/>
                <a:cs typeface="Calibri"/>
              </a:rPr>
              <a:t>an</a:t>
            </a:r>
            <a:r>
              <a:rPr sz="1050" spc="-10" dirty="0">
                <a:latin typeface="Calibri"/>
                <a:cs typeface="Calibri"/>
              </a:rPr>
              <a:t>g</a:t>
            </a:r>
            <a:r>
              <a:rPr sz="1050" dirty="0">
                <a:latin typeface="Calibri"/>
                <a:cs typeface="Calibri"/>
              </a:rPr>
              <a:t>le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Array  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000000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0000000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00000000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000000000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0000000000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24503" y="1600961"/>
            <a:ext cx="18802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0530" marR="5080" indent="-41783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1F5F"/>
                </a:solidFill>
              </a:rPr>
              <a:t>String</a:t>
            </a:r>
            <a:r>
              <a:rPr spc="-100" dirty="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in </a:t>
            </a:r>
            <a:r>
              <a:rPr spc="-990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Java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50894" y="2871038"/>
            <a:ext cx="1442720" cy="427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10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780539"/>
            <a:chOff x="0" y="0"/>
            <a:chExt cx="9144000" cy="178053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780539"/>
            </a:xfrm>
            <a:custGeom>
              <a:avLst/>
              <a:gdLst/>
              <a:ahLst/>
              <a:cxnLst/>
              <a:rect l="l" t="t" r="r" b="b"/>
              <a:pathLst>
                <a:path w="9144000" h="1780539">
                  <a:moveTo>
                    <a:pt x="9144000" y="0"/>
                  </a:moveTo>
                  <a:lnTo>
                    <a:pt x="0" y="0"/>
                  </a:lnTo>
                  <a:lnTo>
                    <a:pt x="0" y="1780032"/>
                  </a:lnTo>
                  <a:lnTo>
                    <a:pt x="9144000" y="1780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276796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/>
              <a:t>What</a:t>
            </a:r>
            <a:r>
              <a:rPr spc="1000" dirty="0"/>
              <a:t> </a:t>
            </a:r>
            <a:r>
              <a:rPr dirty="0"/>
              <a:t>is </a:t>
            </a:r>
            <a:r>
              <a:rPr spc="5" dirty="0"/>
              <a:t> </a:t>
            </a:r>
            <a:r>
              <a:rPr dirty="0"/>
              <a:t>Java</a:t>
            </a:r>
            <a:r>
              <a:rPr spc="-85" dirty="0"/>
              <a:t> </a:t>
            </a:r>
            <a:r>
              <a:rPr spc="-5" dirty="0"/>
              <a:t>String?</a:t>
            </a:r>
          </a:p>
        </p:txBody>
      </p:sp>
      <p:sp>
        <p:nvSpPr>
          <p:cNvPr id="6" name="object 6"/>
          <p:cNvSpPr/>
          <p:nvPr/>
        </p:nvSpPr>
        <p:spPr>
          <a:xfrm>
            <a:off x="4068317" y="2423922"/>
            <a:ext cx="0" cy="1948814"/>
          </a:xfrm>
          <a:custGeom>
            <a:avLst/>
            <a:gdLst/>
            <a:ahLst/>
            <a:cxnLst/>
            <a:rect l="l" t="t" r="r" b="b"/>
            <a:pathLst>
              <a:path h="1948814">
                <a:moveTo>
                  <a:pt x="0" y="0"/>
                </a:moveTo>
                <a:lnTo>
                  <a:pt x="0" y="194878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8929" y="2384882"/>
            <a:ext cx="2569845" cy="1880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70"/>
              </a:lnSpc>
              <a:spcBef>
                <a:spcPts val="95"/>
              </a:spcBef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dirty="0">
                <a:latin typeface="Calibri"/>
                <a:cs typeface="Calibri"/>
              </a:rPr>
              <a:t>String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represents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sequence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endParaRPr sz="1100">
              <a:latin typeface="Calibri"/>
              <a:cs typeface="Calibri"/>
            </a:endParaRPr>
          </a:p>
          <a:p>
            <a:pPr marL="342900">
              <a:lnSpc>
                <a:spcPts val="1270"/>
              </a:lnSpc>
            </a:pPr>
            <a:r>
              <a:rPr sz="1100" dirty="0">
                <a:latin typeface="Calibri"/>
                <a:cs typeface="Calibri"/>
              </a:rPr>
              <a:t>characters.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50">
              <a:latin typeface="Calibri"/>
              <a:cs typeface="Calibri"/>
            </a:endParaRPr>
          </a:p>
          <a:p>
            <a:pPr marL="342900" marR="5080" indent="-330835">
              <a:lnSpc>
                <a:spcPct val="97500"/>
              </a:lnSpc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single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alphabet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letter,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 data type </a:t>
            </a:r>
            <a:r>
              <a:rPr sz="1100" spc="-5" dirty="0">
                <a:latin typeface="Calibri"/>
                <a:cs typeface="Calibri"/>
              </a:rPr>
              <a:t>but </a:t>
            </a:r>
            <a:r>
              <a:rPr sz="1100" dirty="0">
                <a:latin typeface="Calibri"/>
                <a:cs typeface="Calibri"/>
              </a:rPr>
              <a:t>we need to store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 like words, </a:t>
            </a:r>
            <a:r>
              <a:rPr sz="1100" spc="-5" dirty="0">
                <a:latin typeface="Calibri"/>
                <a:cs typeface="Calibri"/>
              </a:rPr>
              <a:t>sentences </a:t>
            </a:r>
            <a:r>
              <a:rPr sz="1100" dirty="0">
                <a:latin typeface="Calibri"/>
                <a:cs typeface="Calibri"/>
              </a:rPr>
              <a:t>or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paragraphs,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Calibri"/>
              <a:cs typeface="Calibri"/>
            </a:endParaRPr>
          </a:p>
          <a:p>
            <a:pPr marL="342900" marR="9525" indent="-330835">
              <a:lnSpc>
                <a:spcPct val="93000"/>
              </a:lnSpc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characters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works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same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5858" y="2410409"/>
            <a:ext cx="3498215" cy="424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70"/>
              </a:lnSpc>
              <a:spcBef>
                <a:spcPts val="95"/>
              </a:spcBef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 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built-in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  <a:p>
            <a:pPr marL="342900">
              <a:lnSpc>
                <a:spcPts val="1270"/>
              </a:lnSpc>
            </a:pPr>
            <a:r>
              <a:rPr sz="1100" dirty="0">
                <a:latin typeface="Calibri"/>
                <a:cs typeface="Calibri"/>
              </a:rPr>
              <a:t>manipulate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java.lang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package.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5858" y="2990214"/>
            <a:ext cx="1809114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lang="en-IN" sz="1100" spc="-20">
                <a:latin typeface="Calibri"/>
                <a:cs typeface="Calibri"/>
              </a:rPr>
              <a:t>Class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600" spc="-5" dirty="0">
                <a:latin typeface="Segoe UI Symbol"/>
                <a:cs typeface="Segoe UI Symbol"/>
              </a:rPr>
              <a:t>❏</a:t>
            </a:r>
            <a:endParaRPr sz="1600" dirty="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36565" y="3464178"/>
            <a:ext cx="26555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reference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primitive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134683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String  Class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338639" y="878903"/>
            <a:ext cx="5618480" cy="845185"/>
            <a:chOff x="3338639" y="878903"/>
            <a:chExt cx="5618480" cy="8451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8228" y="888492"/>
              <a:ext cx="5599176" cy="8260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43402" y="883666"/>
              <a:ext cx="5608955" cy="835660"/>
            </a:xfrm>
            <a:custGeom>
              <a:avLst/>
              <a:gdLst/>
              <a:ahLst/>
              <a:cxnLst/>
              <a:rect l="l" t="t" r="r" b="b"/>
              <a:pathLst>
                <a:path w="5608955" h="835660">
                  <a:moveTo>
                    <a:pt x="0" y="835533"/>
                  </a:moveTo>
                  <a:lnTo>
                    <a:pt x="5608701" y="835533"/>
                  </a:lnTo>
                  <a:lnTo>
                    <a:pt x="5608701" y="0"/>
                  </a:lnTo>
                  <a:lnTo>
                    <a:pt x="0" y="0"/>
                  </a:lnTo>
                  <a:lnTo>
                    <a:pt x="0" y="8355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11886" y="1879854"/>
            <a:ext cx="3312795" cy="0"/>
          </a:xfrm>
          <a:custGeom>
            <a:avLst/>
            <a:gdLst/>
            <a:ahLst/>
            <a:cxnLst/>
            <a:rect l="l" t="t" r="r" b="b"/>
            <a:pathLst>
              <a:path w="3312795">
                <a:moveTo>
                  <a:pt x="0" y="0"/>
                </a:moveTo>
                <a:lnTo>
                  <a:pt x="3312414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870423" y="3860243"/>
            <a:ext cx="1140460" cy="1130935"/>
            <a:chOff x="5870423" y="3860243"/>
            <a:chExt cx="1140460" cy="113093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0423" y="3860243"/>
              <a:ext cx="1139987" cy="11308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87211" y="3867912"/>
              <a:ext cx="1056640" cy="1056640"/>
            </a:xfrm>
            <a:custGeom>
              <a:avLst/>
              <a:gdLst/>
              <a:ahLst/>
              <a:cxnLst/>
              <a:rect l="l" t="t" r="r" b="b"/>
              <a:pathLst>
                <a:path w="1056640" h="1056639">
                  <a:moveTo>
                    <a:pt x="528065" y="0"/>
                  </a:moveTo>
                  <a:lnTo>
                    <a:pt x="480008" y="2158"/>
                  </a:lnTo>
                  <a:lnTo>
                    <a:pt x="433158" y="8507"/>
                  </a:lnTo>
                  <a:lnTo>
                    <a:pt x="387702" y="18863"/>
                  </a:lnTo>
                  <a:lnTo>
                    <a:pt x="343827" y="33037"/>
                  </a:lnTo>
                  <a:lnTo>
                    <a:pt x="301718" y="50843"/>
                  </a:lnTo>
                  <a:lnTo>
                    <a:pt x="261563" y="72096"/>
                  </a:lnTo>
                  <a:lnTo>
                    <a:pt x="223548" y="96608"/>
                  </a:lnTo>
                  <a:lnTo>
                    <a:pt x="187860" y="124194"/>
                  </a:lnTo>
                  <a:lnTo>
                    <a:pt x="154686" y="154666"/>
                  </a:lnTo>
                  <a:lnTo>
                    <a:pt x="124211" y="187839"/>
                  </a:lnTo>
                  <a:lnTo>
                    <a:pt x="96622" y="223526"/>
                  </a:lnTo>
                  <a:lnTo>
                    <a:pt x="72107" y="261540"/>
                  </a:lnTo>
                  <a:lnTo>
                    <a:pt x="50852" y="301696"/>
                  </a:lnTo>
                  <a:lnTo>
                    <a:pt x="33042" y="343806"/>
                  </a:lnTo>
                  <a:lnTo>
                    <a:pt x="18866" y="387685"/>
                  </a:lnTo>
                  <a:lnTo>
                    <a:pt x="8509" y="433145"/>
                  </a:lnTo>
                  <a:lnTo>
                    <a:pt x="2158" y="480001"/>
                  </a:lnTo>
                  <a:lnTo>
                    <a:pt x="0" y="528066"/>
                  </a:lnTo>
                  <a:lnTo>
                    <a:pt x="2158" y="576130"/>
                  </a:lnTo>
                  <a:lnTo>
                    <a:pt x="8509" y="622986"/>
                  </a:lnTo>
                  <a:lnTo>
                    <a:pt x="18866" y="668446"/>
                  </a:lnTo>
                  <a:lnTo>
                    <a:pt x="33042" y="712325"/>
                  </a:lnTo>
                  <a:lnTo>
                    <a:pt x="50852" y="754435"/>
                  </a:lnTo>
                  <a:lnTo>
                    <a:pt x="72107" y="794591"/>
                  </a:lnTo>
                  <a:lnTo>
                    <a:pt x="96622" y="832605"/>
                  </a:lnTo>
                  <a:lnTo>
                    <a:pt x="124211" y="868292"/>
                  </a:lnTo>
                  <a:lnTo>
                    <a:pt x="154686" y="901465"/>
                  </a:lnTo>
                  <a:lnTo>
                    <a:pt x="187860" y="931937"/>
                  </a:lnTo>
                  <a:lnTo>
                    <a:pt x="223548" y="959523"/>
                  </a:lnTo>
                  <a:lnTo>
                    <a:pt x="261563" y="984035"/>
                  </a:lnTo>
                  <a:lnTo>
                    <a:pt x="301718" y="1005288"/>
                  </a:lnTo>
                  <a:lnTo>
                    <a:pt x="343827" y="1023094"/>
                  </a:lnTo>
                  <a:lnTo>
                    <a:pt x="387702" y="1037268"/>
                  </a:lnTo>
                  <a:lnTo>
                    <a:pt x="433158" y="1047624"/>
                  </a:lnTo>
                  <a:lnTo>
                    <a:pt x="480008" y="1053973"/>
                  </a:lnTo>
                  <a:lnTo>
                    <a:pt x="528065" y="1056132"/>
                  </a:lnTo>
                  <a:lnTo>
                    <a:pt x="576123" y="1053973"/>
                  </a:lnTo>
                  <a:lnTo>
                    <a:pt x="622973" y="1047624"/>
                  </a:lnTo>
                  <a:lnTo>
                    <a:pt x="668429" y="1037268"/>
                  </a:lnTo>
                  <a:lnTo>
                    <a:pt x="712304" y="1023094"/>
                  </a:lnTo>
                  <a:lnTo>
                    <a:pt x="754413" y="1005288"/>
                  </a:lnTo>
                  <a:lnTo>
                    <a:pt x="794568" y="984035"/>
                  </a:lnTo>
                  <a:lnTo>
                    <a:pt x="832583" y="959523"/>
                  </a:lnTo>
                  <a:lnTo>
                    <a:pt x="868271" y="931937"/>
                  </a:lnTo>
                  <a:lnTo>
                    <a:pt x="901446" y="901465"/>
                  </a:lnTo>
                  <a:lnTo>
                    <a:pt x="931920" y="868292"/>
                  </a:lnTo>
                  <a:lnTo>
                    <a:pt x="959509" y="832605"/>
                  </a:lnTo>
                  <a:lnTo>
                    <a:pt x="984024" y="794591"/>
                  </a:lnTo>
                  <a:lnTo>
                    <a:pt x="1005279" y="754435"/>
                  </a:lnTo>
                  <a:lnTo>
                    <a:pt x="1023089" y="712325"/>
                  </a:lnTo>
                  <a:lnTo>
                    <a:pt x="1037265" y="668446"/>
                  </a:lnTo>
                  <a:lnTo>
                    <a:pt x="1047622" y="622986"/>
                  </a:lnTo>
                  <a:lnTo>
                    <a:pt x="1053973" y="576130"/>
                  </a:lnTo>
                  <a:lnTo>
                    <a:pt x="1056132" y="528066"/>
                  </a:lnTo>
                  <a:lnTo>
                    <a:pt x="1053973" y="480001"/>
                  </a:lnTo>
                  <a:lnTo>
                    <a:pt x="1047622" y="433145"/>
                  </a:lnTo>
                  <a:lnTo>
                    <a:pt x="1037265" y="387685"/>
                  </a:lnTo>
                  <a:lnTo>
                    <a:pt x="1023089" y="343806"/>
                  </a:lnTo>
                  <a:lnTo>
                    <a:pt x="1005279" y="301696"/>
                  </a:lnTo>
                  <a:lnTo>
                    <a:pt x="984024" y="261540"/>
                  </a:lnTo>
                  <a:lnTo>
                    <a:pt x="959509" y="223526"/>
                  </a:lnTo>
                  <a:lnTo>
                    <a:pt x="931920" y="187839"/>
                  </a:lnTo>
                  <a:lnTo>
                    <a:pt x="901446" y="154666"/>
                  </a:lnTo>
                  <a:lnTo>
                    <a:pt x="868271" y="124194"/>
                  </a:lnTo>
                  <a:lnTo>
                    <a:pt x="832583" y="96608"/>
                  </a:lnTo>
                  <a:lnTo>
                    <a:pt x="794568" y="72096"/>
                  </a:lnTo>
                  <a:lnTo>
                    <a:pt x="754413" y="50843"/>
                  </a:lnTo>
                  <a:lnTo>
                    <a:pt x="712304" y="33037"/>
                  </a:lnTo>
                  <a:lnTo>
                    <a:pt x="668429" y="18863"/>
                  </a:lnTo>
                  <a:lnTo>
                    <a:pt x="622973" y="8507"/>
                  </a:lnTo>
                  <a:lnTo>
                    <a:pt x="576123" y="2158"/>
                  </a:lnTo>
                  <a:lnTo>
                    <a:pt x="52806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886163" y="3860243"/>
            <a:ext cx="1138555" cy="1130935"/>
            <a:chOff x="3886163" y="3860243"/>
            <a:chExt cx="1138555" cy="113093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163" y="3860243"/>
              <a:ext cx="1138500" cy="113086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902963" y="3867912"/>
              <a:ext cx="1054735" cy="1056640"/>
            </a:xfrm>
            <a:custGeom>
              <a:avLst/>
              <a:gdLst/>
              <a:ahLst/>
              <a:cxnLst/>
              <a:rect l="l" t="t" r="r" b="b"/>
              <a:pathLst>
                <a:path w="1054735" h="1056639">
                  <a:moveTo>
                    <a:pt x="527303" y="0"/>
                  </a:moveTo>
                  <a:lnTo>
                    <a:pt x="479310" y="2158"/>
                  </a:lnTo>
                  <a:lnTo>
                    <a:pt x="432523" y="8507"/>
                  </a:lnTo>
                  <a:lnTo>
                    <a:pt x="387129" y="18863"/>
                  </a:lnTo>
                  <a:lnTo>
                    <a:pt x="343314" y="33037"/>
                  </a:lnTo>
                  <a:lnTo>
                    <a:pt x="301265" y="50843"/>
                  </a:lnTo>
                  <a:lnTo>
                    <a:pt x="261168" y="72096"/>
                  </a:lnTo>
                  <a:lnTo>
                    <a:pt x="223208" y="96608"/>
                  </a:lnTo>
                  <a:lnTo>
                    <a:pt x="187573" y="124194"/>
                  </a:lnTo>
                  <a:lnTo>
                    <a:pt x="154447" y="154666"/>
                  </a:lnTo>
                  <a:lnTo>
                    <a:pt x="124018" y="187839"/>
                  </a:lnTo>
                  <a:lnTo>
                    <a:pt x="96472" y="223526"/>
                  </a:lnTo>
                  <a:lnTo>
                    <a:pt x="71994" y="261540"/>
                  </a:lnTo>
                  <a:lnTo>
                    <a:pt x="50772" y="301696"/>
                  </a:lnTo>
                  <a:lnTo>
                    <a:pt x="32990" y="343806"/>
                  </a:lnTo>
                  <a:lnTo>
                    <a:pt x="18836" y="387685"/>
                  </a:lnTo>
                  <a:lnTo>
                    <a:pt x="8495" y="433145"/>
                  </a:lnTo>
                  <a:lnTo>
                    <a:pt x="2155" y="480001"/>
                  </a:lnTo>
                  <a:lnTo>
                    <a:pt x="0" y="528066"/>
                  </a:lnTo>
                  <a:lnTo>
                    <a:pt x="2155" y="576130"/>
                  </a:lnTo>
                  <a:lnTo>
                    <a:pt x="8495" y="622986"/>
                  </a:lnTo>
                  <a:lnTo>
                    <a:pt x="18836" y="668446"/>
                  </a:lnTo>
                  <a:lnTo>
                    <a:pt x="32990" y="712325"/>
                  </a:lnTo>
                  <a:lnTo>
                    <a:pt x="50772" y="754435"/>
                  </a:lnTo>
                  <a:lnTo>
                    <a:pt x="71994" y="794591"/>
                  </a:lnTo>
                  <a:lnTo>
                    <a:pt x="96472" y="832605"/>
                  </a:lnTo>
                  <a:lnTo>
                    <a:pt x="124018" y="868292"/>
                  </a:lnTo>
                  <a:lnTo>
                    <a:pt x="154447" y="901465"/>
                  </a:lnTo>
                  <a:lnTo>
                    <a:pt x="187573" y="931937"/>
                  </a:lnTo>
                  <a:lnTo>
                    <a:pt x="223208" y="959523"/>
                  </a:lnTo>
                  <a:lnTo>
                    <a:pt x="261168" y="984035"/>
                  </a:lnTo>
                  <a:lnTo>
                    <a:pt x="301265" y="1005288"/>
                  </a:lnTo>
                  <a:lnTo>
                    <a:pt x="343314" y="1023094"/>
                  </a:lnTo>
                  <a:lnTo>
                    <a:pt x="387129" y="1037268"/>
                  </a:lnTo>
                  <a:lnTo>
                    <a:pt x="432523" y="1047624"/>
                  </a:lnTo>
                  <a:lnTo>
                    <a:pt x="479310" y="1053973"/>
                  </a:lnTo>
                  <a:lnTo>
                    <a:pt x="527303" y="1056132"/>
                  </a:lnTo>
                  <a:lnTo>
                    <a:pt x="575297" y="1053973"/>
                  </a:lnTo>
                  <a:lnTo>
                    <a:pt x="622084" y="1047624"/>
                  </a:lnTo>
                  <a:lnTo>
                    <a:pt x="667478" y="1037268"/>
                  </a:lnTo>
                  <a:lnTo>
                    <a:pt x="711293" y="1023094"/>
                  </a:lnTo>
                  <a:lnTo>
                    <a:pt x="753342" y="1005288"/>
                  </a:lnTo>
                  <a:lnTo>
                    <a:pt x="793439" y="984035"/>
                  </a:lnTo>
                  <a:lnTo>
                    <a:pt x="831399" y="959523"/>
                  </a:lnTo>
                  <a:lnTo>
                    <a:pt x="867034" y="931937"/>
                  </a:lnTo>
                  <a:lnTo>
                    <a:pt x="900160" y="901465"/>
                  </a:lnTo>
                  <a:lnTo>
                    <a:pt x="930589" y="868292"/>
                  </a:lnTo>
                  <a:lnTo>
                    <a:pt x="958135" y="832605"/>
                  </a:lnTo>
                  <a:lnTo>
                    <a:pt x="982613" y="794591"/>
                  </a:lnTo>
                  <a:lnTo>
                    <a:pt x="1003835" y="754435"/>
                  </a:lnTo>
                  <a:lnTo>
                    <a:pt x="1021617" y="712325"/>
                  </a:lnTo>
                  <a:lnTo>
                    <a:pt x="1035771" y="668446"/>
                  </a:lnTo>
                  <a:lnTo>
                    <a:pt x="1046112" y="622986"/>
                  </a:lnTo>
                  <a:lnTo>
                    <a:pt x="1052452" y="576130"/>
                  </a:lnTo>
                  <a:lnTo>
                    <a:pt x="1054608" y="528066"/>
                  </a:lnTo>
                  <a:lnTo>
                    <a:pt x="1052452" y="480001"/>
                  </a:lnTo>
                  <a:lnTo>
                    <a:pt x="1046112" y="433145"/>
                  </a:lnTo>
                  <a:lnTo>
                    <a:pt x="1035771" y="387685"/>
                  </a:lnTo>
                  <a:lnTo>
                    <a:pt x="1021617" y="343806"/>
                  </a:lnTo>
                  <a:lnTo>
                    <a:pt x="1003835" y="301696"/>
                  </a:lnTo>
                  <a:lnTo>
                    <a:pt x="982613" y="261540"/>
                  </a:lnTo>
                  <a:lnTo>
                    <a:pt x="958135" y="223526"/>
                  </a:lnTo>
                  <a:lnTo>
                    <a:pt x="930589" y="187839"/>
                  </a:lnTo>
                  <a:lnTo>
                    <a:pt x="900160" y="154666"/>
                  </a:lnTo>
                  <a:lnTo>
                    <a:pt x="867034" y="124194"/>
                  </a:lnTo>
                  <a:lnTo>
                    <a:pt x="831399" y="96608"/>
                  </a:lnTo>
                  <a:lnTo>
                    <a:pt x="793439" y="72096"/>
                  </a:lnTo>
                  <a:lnTo>
                    <a:pt x="753342" y="50843"/>
                  </a:lnTo>
                  <a:lnTo>
                    <a:pt x="711293" y="33037"/>
                  </a:lnTo>
                  <a:lnTo>
                    <a:pt x="667478" y="18863"/>
                  </a:lnTo>
                  <a:lnTo>
                    <a:pt x="622084" y="8507"/>
                  </a:lnTo>
                  <a:lnTo>
                    <a:pt x="575297" y="2158"/>
                  </a:lnTo>
                  <a:lnTo>
                    <a:pt x="52730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878555" y="1988772"/>
            <a:ext cx="1140460" cy="1130935"/>
            <a:chOff x="3878555" y="1988772"/>
            <a:chExt cx="1140460" cy="113093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8555" y="1988772"/>
              <a:ext cx="1139987" cy="113088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895343" y="1996440"/>
              <a:ext cx="1056640" cy="1056640"/>
            </a:xfrm>
            <a:custGeom>
              <a:avLst/>
              <a:gdLst/>
              <a:ahLst/>
              <a:cxnLst/>
              <a:rect l="l" t="t" r="r" b="b"/>
              <a:pathLst>
                <a:path w="1056639" h="1056639">
                  <a:moveTo>
                    <a:pt x="528065" y="0"/>
                  </a:moveTo>
                  <a:lnTo>
                    <a:pt x="480008" y="2158"/>
                  </a:lnTo>
                  <a:lnTo>
                    <a:pt x="433158" y="8509"/>
                  </a:lnTo>
                  <a:lnTo>
                    <a:pt x="387702" y="18866"/>
                  </a:lnTo>
                  <a:lnTo>
                    <a:pt x="343827" y="33042"/>
                  </a:lnTo>
                  <a:lnTo>
                    <a:pt x="301718" y="50852"/>
                  </a:lnTo>
                  <a:lnTo>
                    <a:pt x="261563" y="72107"/>
                  </a:lnTo>
                  <a:lnTo>
                    <a:pt x="223548" y="96622"/>
                  </a:lnTo>
                  <a:lnTo>
                    <a:pt x="187860" y="124211"/>
                  </a:lnTo>
                  <a:lnTo>
                    <a:pt x="154685" y="154686"/>
                  </a:lnTo>
                  <a:lnTo>
                    <a:pt x="124211" y="187860"/>
                  </a:lnTo>
                  <a:lnTo>
                    <a:pt x="96622" y="223548"/>
                  </a:lnTo>
                  <a:lnTo>
                    <a:pt x="72107" y="261563"/>
                  </a:lnTo>
                  <a:lnTo>
                    <a:pt x="50852" y="301718"/>
                  </a:lnTo>
                  <a:lnTo>
                    <a:pt x="33042" y="343827"/>
                  </a:lnTo>
                  <a:lnTo>
                    <a:pt x="18866" y="387702"/>
                  </a:lnTo>
                  <a:lnTo>
                    <a:pt x="8509" y="433158"/>
                  </a:lnTo>
                  <a:lnTo>
                    <a:pt x="2158" y="480008"/>
                  </a:lnTo>
                  <a:lnTo>
                    <a:pt x="0" y="528066"/>
                  </a:lnTo>
                  <a:lnTo>
                    <a:pt x="2158" y="576123"/>
                  </a:lnTo>
                  <a:lnTo>
                    <a:pt x="8509" y="622973"/>
                  </a:lnTo>
                  <a:lnTo>
                    <a:pt x="18866" y="668429"/>
                  </a:lnTo>
                  <a:lnTo>
                    <a:pt x="33042" y="712304"/>
                  </a:lnTo>
                  <a:lnTo>
                    <a:pt x="50852" y="754413"/>
                  </a:lnTo>
                  <a:lnTo>
                    <a:pt x="72107" y="794568"/>
                  </a:lnTo>
                  <a:lnTo>
                    <a:pt x="96622" y="832583"/>
                  </a:lnTo>
                  <a:lnTo>
                    <a:pt x="124211" y="868271"/>
                  </a:lnTo>
                  <a:lnTo>
                    <a:pt x="154686" y="901445"/>
                  </a:lnTo>
                  <a:lnTo>
                    <a:pt x="187860" y="931920"/>
                  </a:lnTo>
                  <a:lnTo>
                    <a:pt x="223548" y="959509"/>
                  </a:lnTo>
                  <a:lnTo>
                    <a:pt x="261563" y="984024"/>
                  </a:lnTo>
                  <a:lnTo>
                    <a:pt x="301718" y="1005279"/>
                  </a:lnTo>
                  <a:lnTo>
                    <a:pt x="343827" y="1023089"/>
                  </a:lnTo>
                  <a:lnTo>
                    <a:pt x="387702" y="1037265"/>
                  </a:lnTo>
                  <a:lnTo>
                    <a:pt x="433158" y="1047622"/>
                  </a:lnTo>
                  <a:lnTo>
                    <a:pt x="480008" y="1053973"/>
                  </a:lnTo>
                  <a:lnTo>
                    <a:pt x="528065" y="1056132"/>
                  </a:lnTo>
                  <a:lnTo>
                    <a:pt x="576123" y="1053973"/>
                  </a:lnTo>
                  <a:lnTo>
                    <a:pt x="622973" y="1047622"/>
                  </a:lnTo>
                  <a:lnTo>
                    <a:pt x="668429" y="1037265"/>
                  </a:lnTo>
                  <a:lnTo>
                    <a:pt x="712304" y="1023089"/>
                  </a:lnTo>
                  <a:lnTo>
                    <a:pt x="754413" y="1005279"/>
                  </a:lnTo>
                  <a:lnTo>
                    <a:pt x="794568" y="984024"/>
                  </a:lnTo>
                  <a:lnTo>
                    <a:pt x="832583" y="959509"/>
                  </a:lnTo>
                  <a:lnTo>
                    <a:pt x="868271" y="931920"/>
                  </a:lnTo>
                  <a:lnTo>
                    <a:pt x="901445" y="901446"/>
                  </a:lnTo>
                  <a:lnTo>
                    <a:pt x="931920" y="868271"/>
                  </a:lnTo>
                  <a:lnTo>
                    <a:pt x="959509" y="832583"/>
                  </a:lnTo>
                  <a:lnTo>
                    <a:pt x="984024" y="794568"/>
                  </a:lnTo>
                  <a:lnTo>
                    <a:pt x="1005279" y="754413"/>
                  </a:lnTo>
                  <a:lnTo>
                    <a:pt x="1023089" y="712304"/>
                  </a:lnTo>
                  <a:lnTo>
                    <a:pt x="1037265" y="668429"/>
                  </a:lnTo>
                  <a:lnTo>
                    <a:pt x="1047622" y="622973"/>
                  </a:lnTo>
                  <a:lnTo>
                    <a:pt x="1053973" y="576123"/>
                  </a:lnTo>
                  <a:lnTo>
                    <a:pt x="1056131" y="528066"/>
                  </a:lnTo>
                  <a:lnTo>
                    <a:pt x="1053973" y="480008"/>
                  </a:lnTo>
                  <a:lnTo>
                    <a:pt x="1047622" y="433158"/>
                  </a:lnTo>
                  <a:lnTo>
                    <a:pt x="1037265" y="387702"/>
                  </a:lnTo>
                  <a:lnTo>
                    <a:pt x="1023089" y="343827"/>
                  </a:lnTo>
                  <a:lnTo>
                    <a:pt x="1005279" y="301718"/>
                  </a:lnTo>
                  <a:lnTo>
                    <a:pt x="984024" y="261563"/>
                  </a:lnTo>
                  <a:lnTo>
                    <a:pt x="959509" y="223548"/>
                  </a:lnTo>
                  <a:lnTo>
                    <a:pt x="931920" y="187860"/>
                  </a:lnTo>
                  <a:lnTo>
                    <a:pt x="901445" y="154686"/>
                  </a:lnTo>
                  <a:lnTo>
                    <a:pt x="868271" y="124211"/>
                  </a:lnTo>
                  <a:lnTo>
                    <a:pt x="832583" y="96622"/>
                  </a:lnTo>
                  <a:lnTo>
                    <a:pt x="794568" y="72107"/>
                  </a:lnTo>
                  <a:lnTo>
                    <a:pt x="754413" y="50852"/>
                  </a:lnTo>
                  <a:lnTo>
                    <a:pt x="712304" y="33042"/>
                  </a:lnTo>
                  <a:lnTo>
                    <a:pt x="668429" y="18866"/>
                  </a:lnTo>
                  <a:lnTo>
                    <a:pt x="622973" y="8509"/>
                  </a:lnTo>
                  <a:lnTo>
                    <a:pt x="576123" y="2158"/>
                  </a:lnTo>
                  <a:lnTo>
                    <a:pt x="528065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904963" y="3860243"/>
            <a:ext cx="1138555" cy="1130935"/>
            <a:chOff x="1904963" y="3860243"/>
            <a:chExt cx="1138555" cy="113093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963" y="3860243"/>
              <a:ext cx="1138500" cy="113086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921763" y="3867912"/>
              <a:ext cx="1054735" cy="1056640"/>
            </a:xfrm>
            <a:custGeom>
              <a:avLst/>
              <a:gdLst/>
              <a:ahLst/>
              <a:cxnLst/>
              <a:rect l="l" t="t" r="r" b="b"/>
              <a:pathLst>
                <a:path w="1054735" h="1056639">
                  <a:moveTo>
                    <a:pt x="527304" y="0"/>
                  </a:moveTo>
                  <a:lnTo>
                    <a:pt x="479310" y="2158"/>
                  </a:lnTo>
                  <a:lnTo>
                    <a:pt x="432523" y="8507"/>
                  </a:lnTo>
                  <a:lnTo>
                    <a:pt x="387129" y="18863"/>
                  </a:lnTo>
                  <a:lnTo>
                    <a:pt x="343314" y="33037"/>
                  </a:lnTo>
                  <a:lnTo>
                    <a:pt x="301265" y="50843"/>
                  </a:lnTo>
                  <a:lnTo>
                    <a:pt x="261168" y="72096"/>
                  </a:lnTo>
                  <a:lnTo>
                    <a:pt x="223208" y="96608"/>
                  </a:lnTo>
                  <a:lnTo>
                    <a:pt x="187573" y="124194"/>
                  </a:lnTo>
                  <a:lnTo>
                    <a:pt x="154447" y="154666"/>
                  </a:lnTo>
                  <a:lnTo>
                    <a:pt x="124018" y="187839"/>
                  </a:lnTo>
                  <a:lnTo>
                    <a:pt x="96472" y="223526"/>
                  </a:lnTo>
                  <a:lnTo>
                    <a:pt x="71994" y="261540"/>
                  </a:lnTo>
                  <a:lnTo>
                    <a:pt x="50772" y="301696"/>
                  </a:lnTo>
                  <a:lnTo>
                    <a:pt x="32990" y="343806"/>
                  </a:lnTo>
                  <a:lnTo>
                    <a:pt x="18836" y="387685"/>
                  </a:lnTo>
                  <a:lnTo>
                    <a:pt x="8495" y="433145"/>
                  </a:lnTo>
                  <a:lnTo>
                    <a:pt x="2155" y="480001"/>
                  </a:lnTo>
                  <a:lnTo>
                    <a:pt x="0" y="528066"/>
                  </a:lnTo>
                  <a:lnTo>
                    <a:pt x="2155" y="576130"/>
                  </a:lnTo>
                  <a:lnTo>
                    <a:pt x="8495" y="622986"/>
                  </a:lnTo>
                  <a:lnTo>
                    <a:pt x="18836" y="668446"/>
                  </a:lnTo>
                  <a:lnTo>
                    <a:pt x="32990" y="712325"/>
                  </a:lnTo>
                  <a:lnTo>
                    <a:pt x="50772" y="754435"/>
                  </a:lnTo>
                  <a:lnTo>
                    <a:pt x="71994" y="794591"/>
                  </a:lnTo>
                  <a:lnTo>
                    <a:pt x="96472" y="832605"/>
                  </a:lnTo>
                  <a:lnTo>
                    <a:pt x="124018" y="868292"/>
                  </a:lnTo>
                  <a:lnTo>
                    <a:pt x="154447" y="901465"/>
                  </a:lnTo>
                  <a:lnTo>
                    <a:pt x="187573" y="931937"/>
                  </a:lnTo>
                  <a:lnTo>
                    <a:pt x="223208" y="959523"/>
                  </a:lnTo>
                  <a:lnTo>
                    <a:pt x="261168" y="984035"/>
                  </a:lnTo>
                  <a:lnTo>
                    <a:pt x="301265" y="1005288"/>
                  </a:lnTo>
                  <a:lnTo>
                    <a:pt x="343314" y="1023094"/>
                  </a:lnTo>
                  <a:lnTo>
                    <a:pt x="387129" y="1037268"/>
                  </a:lnTo>
                  <a:lnTo>
                    <a:pt x="432523" y="1047624"/>
                  </a:lnTo>
                  <a:lnTo>
                    <a:pt x="479310" y="1053973"/>
                  </a:lnTo>
                  <a:lnTo>
                    <a:pt x="527304" y="1056132"/>
                  </a:lnTo>
                  <a:lnTo>
                    <a:pt x="575297" y="1053973"/>
                  </a:lnTo>
                  <a:lnTo>
                    <a:pt x="622084" y="1047624"/>
                  </a:lnTo>
                  <a:lnTo>
                    <a:pt x="667478" y="1037268"/>
                  </a:lnTo>
                  <a:lnTo>
                    <a:pt x="711293" y="1023094"/>
                  </a:lnTo>
                  <a:lnTo>
                    <a:pt x="753342" y="1005288"/>
                  </a:lnTo>
                  <a:lnTo>
                    <a:pt x="793439" y="984035"/>
                  </a:lnTo>
                  <a:lnTo>
                    <a:pt x="831399" y="959523"/>
                  </a:lnTo>
                  <a:lnTo>
                    <a:pt x="867034" y="931937"/>
                  </a:lnTo>
                  <a:lnTo>
                    <a:pt x="900160" y="901465"/>
                  </a:lnTo>
                  <a:lnTo>
                    <a:pt x="930589" y="868292"/>
                  </a:lnTo>
                  <a:lnTo>
                    <a:pt x="958135" y="832605"/>
                  </a:lnTo>
                  <a:lnTo>
                    <a:pt x="982613" y="794591"/>
                  </a:lnTo>
                  <a:lnTo>
                    <a:pt x="1003835" y="754435"/>
                  </a:lnTo>
                  <a:lnTo>
                    <a:pt x="1021617" y="712325"/>
                  </a:lnTo>
                  <a:lnTo>
                    <a:pt x="1035771" y="668446"/>
                  </a:lnTo>
                  <a:lnTo>
                    <a:pt x="1046112" y="622986"/>
                  </a:lnTo>
                  <a:lnTo>
                    <a:pt x="1052452" y="576130"/>
                  </a:lnTo>
                  <a:lnTo>
                    <a:pt x="1054608" y="528066"/>
                  </a:lnTo>
                  <a:lnTo>
                    <a:pt x="1052452" y="480001"/>
                  </a:lnTo>
                  <a:lnTo>
                    <a:pt x="1046112" y="433145"/>
                  </a:lnTo>
                  <a:lnTo>
                    <a:pt x="1035771" y="387685"/>
                  </a:lnTo>
                  <a:lnTo>
                    <a:pt x="1021617" y="343806"/>
                  </a:lnTo>
                  <a:lnTo>
                    <a:pt x="1003835" y="301696"/>
                  </a:lnTo>
                  <a:lnTo>
                    <a:pt x="982613" y="261540"/>
                  </a:lnTo>
                  <a:lnTo>
                    <a:pt x="958135" y="223526"/>
                  </a:lnTo>
                  <a:lnTo>
                    <a:pt x="930589" y="187839"/>
                  </a:lnTo>
                  <a:lnTo>
                    <a:pt x="900160" y="154666"/>
                  </a:lnTo>
                  <a:lnTo>
                    <a:pt x="867034" y="124194"/>
                  </a:lnTo>
                  <a:lnTo>
                    <a:pt x="831399" y="96608"/>
                  </a:lnTo>
                  <a:lnTo>
                    <a:pt x="793439" y="72096"/>
                  </a:lnTo>
                  <a:lnTo>
                    <a:pt x="753342" y="50843"/>
                  </a:lnTo>
                  <a:lnTo>
                    <a:pt x="711293" y="33037"/>
                  </a:lnTo>
                  <a:lnTo>
                    <a:pt x="667478" y="18863"/>
                  </a:lnTo>
                  <a:lnTo>
                    <a:pt x="622084" y="8507"/>
                  </a:lnTo>
                  <a:lnTo>
                    <a:pt x="575297" y="2158"/>
                  </a:lnTo>
                  <a:lnTo>
                    <a:pt x="52730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2571750" y="3207257"/>
            <a:ext cx="1685925" cy="589915"/>
          </a:xfrm>
          <a:custGeom>
            <a:avLst/>
            <a:gdLst/>
            <a:ahLst/>
            <a:cxnLst/>
            <a:rect l="l" t="t" r="r" b="b"/>
            <a:pathLst>
              <a:path w="1685925" h="589914">
                <a:moveTo>
                  <a:pt x="0" y="545592"/>
                </a:moveTo>
                <a:lnTo>
                  <a:pt x="67063" y="543572"/>
                </a:lnTo>
                <a:lnTo>
                  <a:pt x="142239" y="537593"/>
                </a:lnTo>
                <a:lnTo>
                  <a:pt x="182578" y="533156"/>
                </a:lnTo>
                <a:lnTo>
                  <a:pt x="224594" y="527773"/>
                </a:lnTo>
                <a:lnTo>
                  <a:pt x="268170" y="521459"/>
                </a:lnTo>
                <a:lnTo>
                  <a:pt x="313191" y="514229"/>
                </a:lnTo>
                <a:lnTo>
                  <a:pt x="359538" y="506098"/>
                </a:lnTo>
                <a:lnTo>
                  <a:pt x="407096" y="497081"/>
                </a:lnTo>
                <a:lnTo>
                  <a:pt x="455747" y="487193"/>
                </a:lnTo>
                <a:lnTo>
                  <a:pt x="505375" y="476447"/>
                </a:lnTo>
                <a:lnTo>
                  <a:pt x="555862" y="464860"/>
                </a:lnTo>
                <a:lnTo>
                  <a:pt x="607092" y="452445"/>
                </a:lnTo>
                <a:lnTo>
                  <a:pt x="658948" y="439218"/>
                </a:lnTo>
                <a:lnTo>
                  <a:pt x="711312" y="425193"/>
                </a:lnTo>
                <a:lnTo>
                  <a:pt x="764069" y="410386"/>
                </a:lnTo>
                <a:lnTo>
                  <a:pt x="817102" y="394811"/>
                </a:lnTo>
                <a:lnTo>
                  <a:pt x="870292" y="378482"/>
                </a:lnTo>
                <a:lnTo>
                  <a:pt x="923525" y="361415"/>
                </a:lnTo>
                <a:lnTo>
                  <a:pt x="976682" y="343625"/>
                </a:lnTo>
                <a:lnTo>
                  <a:pt x="1029647" y="325126"/>
                </a:lnTo>
                <a:lnTo>
                  <a:pt x="1082303" y="305932"/>
                </a:lnTo>
                <a:lnTo>
                  <a:pt x="1134533" y="286060"/>
                </a:lnTo>
                <a:lnTo>
                  <a:pt x="1186220" y="265523"/>
                </a:lnTo>
                <a:lnTo>
                  <a:pt x="1237248" y="244337"/>
                </a:lnTo>
                <a:lnTo>
                  <a:pt x="1287500" y="222515"/>
                </a:lnTo>
                <a:lnTo>
                  <a:pt x="1336858" y="200074"/>
                </a:lnTo>
                <a:lnTo>
                  <a:pt x="1385206" y="177028"/>
                </a:lnTo>
                <a:lnTo>
                  <a:pt x="1432427" y="153391"/>
                </a:lnTo>
                <a:lnTo>
                  <a:pt x="1478405" y="129178"/>
                </a:lnTo>
                <a:lnTo>
                  <a:pt x="1523021" y="104405"/>
                </a:lnTo>
                <a:lnTo>
                  <a:pt x="1566160" y="79086"/>
                </a:lnTo>
                <a:lnTo>
                  <a:pt x="1607705" y="53235"/>
                </a:lnTo>
                <a:lnTo>
                  <a:pt x="1647538" y="26868"/>
                </a:lnTo>
                <a:lnTo>
                  <a:pt x="1685544" y="0"/>
                </a:lnTo>
              </a:path>
              <a:path w="1685925" h="589914">
                <a:moveTo>
                  <a:pt x="103631" y="589788"/>
                </a:moveTo>
                <a:lnTo>
                  <a:pt x="0" y="546100"/>
                </a:lnTo>
                <a:lnTo>
                  <a:pt x="98551" y="4953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89526" y="3207257"/>
            <a:ext cx="1687195" cy="589915"/>
          </a:xfrm>
          <a:custGeom>
            <a:avLst/>
            <a:gdLst/>
            <a:ahLst/>
            <a:cxnLst/>
            <a:rect l="l" t="t" r="r" b="b"/>
            <a:pathLst>
              <a:path w="1687195" h="589914">
                <a:moveTo>
                  <a:pt x="1687068" y="545592"/>
                </a:moveTo>
                <a:lnTo>
                  <a:pt x="1619937" y="543572"/>
                </a:lnTo>
                <a:lnTo>
                  <a:pt x="1544687" y="537593"/>
                </a:lnTo>
                <a:lnTo>
                  <a:pt x="1504310" y="533156"/>
                </a:lnTo>
                <a:lnTo>
                  <a:pt x="1462255" y="527773"/>
                </a:lnTo>
                <a:lnTo>
                  <a:pt x="1418637" y="521459"/>
                </a:lnTo>
                <a:lnTo>
                  <a:pt x="1373574" y="514229"/>
                </a:lnTo>
                <a:lnTo>
                  <a:pt x="1327183" y="506098"/>
                </a:lnTo>
                <a:lnTo>
                  <a:pt x="1279581" y="497081"/>
                </a:lnTo>
                <a:lnTo>
                  <a:pt x="1230885" y="487193"/>
                </a:lnTo>
                <a:lnTo>
                  <a:pt x="1181212" y="476447"/>
                </a:lnTo>
                <a:lnTo>
                  <a:pt x="1130679" y="464860"/>
                </a:lnTo>
                <a:lnTo>
                  <a:pt x="1079403" y="452445"/>
                </a:lnTo>
                <a:lnTo>
                  <a:pt x="1027500" y="439218"/>
                </a:lnTo>
                <a:lnTo>
                  <a:pt x="975088" y="425193"/>
                </a:lnTo>
                <a:lnTo>
                  <a:pt x="922283" y="410386"/>
                </a:lnTo>
                <a:lnTo>
                  <a:pt x="869203" y="394811"/>
                </a:lnTo>
                <a:lnTo>
                  <a:pt x="815965" y="378482"/>
                </a:lnTo>
                <a:lnTo>
                  <a:pt x="762685" y="361415"/>
                </a:lnTo>
                <a:lnTo>
                  <a:pt x="709481" y="343625"/>
                </a:lnTo>
                <a:lnTo>
                  <a:pt x="656469" y="325126"/>
                </a:lnTo>
                <a:lnTo>
                  <a:pt x="603766" y="305932"/>
                </a:lnTo>
                <a:lnTo>
                  <a:pt x="551490" y="286060"/>
                </a:lnTo>
                <a:lnTo>
                  <a:pt x="499757" y="265523"/>
                </a:lnTo>
                <a:lnTo>
                  <a:pt x="448684" y="244337"/>
                </a:lnTo>
                <a:lnTo>
                  <a:pt x="398389" y="222515"/>
                </a:lnTo>
                <a:lnTo>
                  <a:pt x="348987" y="200074"/>
                </a:lnTo>
                <a:lnTo>
                  <a:pt x="300597" y="177028"/>
                </a:lnTo>
                <a:lnTo>
                  <a:pt x="253335" y="153391"/>
                </a:lnTo>
                <a:lnTo>
                  <a:pt x="207317" y="129178"/>
                </a:lnTo>
                <a:lnTo>
                  <a:pt x="162662" y="104405"/>
                </a:lnTo>
                <a:lnTo>
                  <a:pt x="119486" y="79086"/>
                </a:lnTo>
                <a:lnTo>
                  <a:pt x="77905" y="53235"/>
                </a:lnTo>
                <a:lnTo>
                  <a:pt x="38037" y="26868"/>
                </a:lnTo>
                <a:lnTo>
                  <a:pt x="0" y="0"/>
                </a:lnTo>
              </a:path>
              <a:path w="1687195" h="589914">
                <a:moveTo>
                  <a:pt x="1589024" y="495300"/>
                </a:moveTo>
                <a:lnTo>
                  <a:pt x="1687068" y="546100"/>
                </a:lnTo>
                <a:lnTo>
                  <a:pt x="1584960" y="58978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74641" y="3207257"/>
            <a:ext cx="97790" cy="521334"/>
          </a:xfrm>
          <a:custGeom>
            <a:avLst/>
            <a:gdLst/>
            <a:ahLst/>
            <a:cxnLst/>
            <a:rect l="l" t="t" r="r" b="b"/>
            <a:pathLst>
              <a:path w="97789" h="521335">
                <a:moveTo>
                  <a:pt x="48768" y="0"/>
                </a:moveTo>
                <a:lnTo>
                  <a:pt x="48768" y="521208"/>
                </a:lnTo>
              </a:path>
              <a:path w="97789" h="521335">
                <a:moveTo>
                  <a:pt x="97536" y="420624"/>
                </a:moveTo>
                <a:lnTo>
                  <a:pt x="48768" y="521208"/>
                </a:lnTo>
                <a:lnTo>
                  <a:pt x="0" y="42062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025900" y="2413253"/>
            <a:ext cx="8153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java.lang.String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37917" y="4295038"/>
            <a:ext cx="623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Calibri"/>
                <a:cs typeface="Calibri"/>
              </a:rPr>
              <a:t>S</a:t>
            </a:r>
            <a:r>
              <a:rPr sz="1000" b="1" spc="-5" dirty="0">
                <a:latin typeface="Calibri"/>
                <a:cs typeface="Calibri"/>
              </a:rPr>
              <a:t>er</a:t>
            </a:r>
            <a:r>
              <a:rPr sz="1000" b="1" spc="-10" dirty="0">
                <a:latin typeface="Calibri"/>
                <a:cs typeface="Calibri"/>
              </a:rPr>
              <a:t>i</a:t>
            </a:r>
            <a:r>
              <a:rPr sz="1000" b="1" spc="-5" dirty="0">
                <a:latin typeface="Calibri"/>
                <a:cs typeface="Calibri"/>
              </a:rPr>
              <a:t>a</a:t>
            </a:r>
            <a:r>
              <a:rPr sz="1000" b="1" spc="-10" dirty="0">
                <a:latin typeface="Calibri"/>
                <a:cs typeface="Calibri"/>
              </a:rPr>
              <a:t>liza</a:t>
            </a:r>
            <a:r>
              <a:rPr sz="1000" b="1" spc="-5" dirty="0">
                <a:latin typeface="Calibri"/>
                <a:cs typeface="Calibri"/>
              </a:rPr>
              <a:t>b</a:t>
            </a:r>
            <a:r>
              <a:rPr sz="1000" b="1" spc="-10" dirty="0">
                <a:latin typeface="Calibri"/>
                <a:cs typeface="Calibri"/>
              </a:rPr>
              <a:t>l</a:t>
            </a:r>
            <a:r>
              <a:rPr sz="1000" b="1" spc="-5" dirty="0">
                <a:latin typeface="Calibri"/>
                <a:cs typeface="Calibri"/>
              </a:rPr>
              <a:t>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25641" y="4302658"/>
            <a:ext cx="7785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Calibri"/>
                <a:cs typeface="Calibri"/>
              </a:rPr>
              <a:t>CharSequence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89272" y="4302658"/>
            <a:ext cx="6661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Calibri"/>
                <a:cs typeface="Calibri"/>
              </a:rPr>
              <a:t>Comparable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8968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Creating </a:t>
            </a:r>
            <a:r>
              <a:rPr spc="-5" dirty="0">
                <a:solidFill>
                  <a:srgbClr val="000000"/>
                </a:solidFill>
              </a:rPr>
              <a:t>a </a:t>
            </a:r>
            <a:r>
              <a:rPr dirty="0">
                <a:solidFill>
                  <a:srgbClr val="000000"/>
                </a:solidFill>
              </a:rPr>
              <a:t> String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Object</a:t>
            </a:r>
          </a:p>
        </p:txBody>
      </p:sp>
      <p:sp>
        <p:nvSpPr>
          <p:cNvPr id="4" name="object 4"/>
          <p:cNvSpPr/>
          <p:nvPr/>
        </p:nvSpPr>
        <p:spPr>
          <a:xfrm>
            <a:off x="4805934" y="2212085"/>
            <a:ext cx="0" cy="2432050"/>
          </a:xfrm>
          <a:custGeom>
            <a:avLst/>
            <a:gdLst/>
            <a:ahLst/>
            <a:cxnLst/>
            <a:rect l="l" t="t" r="r" b="b"/>
            <a:pathLst>
              <a:path h="2432050">
                <a:moveTo>
                  <a:pt x="0" y="0"/>
                </a:moveTo>
                <a:lnTo>
                  <a:pt x="0" y="243144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6403" y="2879217"/>
            <a:ext cx="378460" cy="187960"/>
          </a:xfrm>
          <a:custGeom>
            <a:avLst/>
            <a:gdLst/>
            <a:ahLst/>
            <a:cxnLst/>
            <a:rect l="l" t="t" r="r" b="b"/>
            <a:pathLst>
              <a:path w="378459" h="187960">
                <a:moveTo>
                  <a:pt x="377952" y="0"/>
                </a:moveTo>
                <a:lnTo>
                  <a:pt x="0" y="0"/>
                </a:lnTo>
                <a:lnTo>
                  <a:pt x="0" y="187451"/>
                </a:lnTo>
                <a:lnTo>
                  <a:pt x="377952" y="187451"/>
                </a:lnTo>
                <a:lnTo>
                  <a:pt x="37795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24330" y="2879216"/>
            <a:ext cx="966469" cy="187960"/>
          </a:xfrm>
          <a:custGeom>
            <a:avLst/>
            <a:gdLst/>
            <a:ahLst/>
            <a:cxnLst/>
            <a:rect l="l" t="t" r="r" b="b"/>
            <a:pathLst>
              <a:path w="966469" h="187960">
                <a:moveTo>
                  <a:pt x="966216" y="0"/>
                </a:moveTo>
                <a:lnTo>
                  <a:pt x="35052" y="0"/>
                </a:lnTo>
                <a:lnTo>
                  <a:pt x="0" y="0"/>
                </a:lnTo>
                <a:lnTo>
                  <a:pt x="0" y="187452"/>
                </a:lnTo>
                <a:lnTo>
                  <a:pt x="35052" y="187452"/>
                </a:lnTo>
                <a:lnTo>
                  <a:pt x="966216" y="187452"/>
                </a:lnTo>
                <a:lnTo>
                  <a:pt x="96621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6023" y="2236470"/>
            <a:ext cx="3994785" cy="1285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100"/>
              </a:spcBef>
              <a:buSzPct val="133333"/>
              <a:buFont typeface="Arial MT"/>
              <a:buChar char="•"/>
              <a:tabLst>
                <a:tab pos="342900" algn="l"/>
                <a:tab pos="343535" algn="l"/>
              </a:tabLst>
            </a:pPr>
            <a:r>
              <a:rPr sz="1200" spc="-5" dirty="0">
                <a:latin typeface="Calibri"/>
                <a:cs typeface="Calibri"/>
              </a:rPr>
              <a:t>There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 </a:t>
            </a:r>
            <a:r>
              <a:rPr sz="1200" spc="-10" dirty="0">
                <a:latin typeface="Calibri"/>
                <a:cs typeface="Calibri"/>
              </a:rPr>
              <a:t>two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ways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new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String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object:</a:t>
            </a:r>
            <a:endParaRPr sz="1200">
              <a:latin typeface="Calibri"/>
              <a:cs typeface="Calibri"/>
            </a:endParaRPr>
          </a:p>
          <a:p>
            <a:pPr marL="641985" lvl="1" indent="-172720">
              <a:lnSpc>
                <a:spcPct val="100000"/>
              </a:lnSpc>
              <a:buSzPct val="133333"/>
              <a:buFont typeface="Wingdings"/>
              <a:buChar char=""/>
              <a:tabLst>
                <a:tab pos="642620" algn="l"/>
              </a:tabLst>
            </a:pPr>
            <a:r>
              <a:rPr sz="1200" b="1" spc="-10" dirty="0">
                <a:latin typeface="Calibri"/>
                <a:cs typeface="Calibri"/>
              </a:rPr>
              <a:t>By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String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literal:</a:t>
            </a:r>
            <a:endParaRPr sz="1200">
              <a:latin typeface="Calibri"/>
              <a:cs typeface="Calibri"/>
            </a:endParaRPr>
          </a:p>
          <a:p>
            <a:pPr marL="800100">
              <a:lnSpc>
                <a:spcPct val="100000"/>
              </a:lnSpc>
              <a:spcBef>
                <a:spcPts val="300"/>
              </a:spcBef>
            </a:pPr>
            <a:r>
              <a:rPr sz="1200" spc="-10" dirty="0">
                <a:latin typeface="Calibri"/>
                <a:cs typeface="Calibri"/>
              </a:rPr>
              <a:t>Java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String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literal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using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double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quotes.</a:t>
            </a:r>
            <a:endParaRPr sz="1200">
              <a:latin typeface="Calibri"/>
              <a:cs typeface="Calibri"/>
            </a:endParaRPr>
          </a:p>
          <a:p>
            <a:pPr marL="800100">
              <a:lnSpc>
                <a:spcPct val="100000"/>
              </a:lnSpc>
              <a:spcBef>
                <a:spcPts val="300"/>
              </a:spcBef>
            </a:pP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200" b="1" i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FFFFFF"/>
                </a:solidFill>
                <a:latin typeface="Calibri"/>
                <a:cs typeface="Calibri"/>
              </a:rPr>
              <a:t>="Welcome";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Calibri"/>
              <a:cs typeface="Calibri"/>
            </a:endParaRPr>
          </a:p>
          <a:p>
            <a:pPr marL="641985" lvl="1" indent="-172720">
              <a:lnSpc>
                <a:spcPct val="100000"/>
              </a:lnSpc>
              <a:buSzPct val="133333"/>
              <a:buFont typeface="Wingdings"/>
              <a:buChar char=""/>
              <a:tabLst>
                <a:tab pos="642620" algn="l"/>
              </a:tabLst>
            </a:pPr>
            <a:r>
              <a:rPr sz="1200" b="1" spc="-10" dirty="0">
                <a:latin typeface="Calibri"/>
                <a:cs typeface="Calibri"/>
              </a:rPr>
              <a:t>By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new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keyword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6403" y="3542157"/>
            <a:ext cx="2155190" cy="18796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2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b="1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2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spc="-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200" b="1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FFFFFF"/>
                </a:solidFill>
                <a:latin typeface="Calibri"/>
                <a:cs typeface="Calibri"/>
              </a:rPr>
              <a:t>String("Welcome");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6403" y="3984116"/>
            <a:ext cx="2403475" cy="220979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200" b="1" i="1" spc="-5" dirty="0">
                <a:solidFill>
                  <a:srgbClr val="FFFFFF"/>
                </a:solidFill>
                <a:latin typeface="Calibri"/>
                <a:cs typeface="Calibri"/>
              </a:rPr>
              <a:t>char[]</a:t>
            </a:r>
            <a:r>
              <a:rPr sz="1200" b="1" i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spc="-5" dirty="0">
                <a:solidFill>
                  <a:srgbClr val="FFFFFF"/>
                </a:solidFill>
                <a:latin typeface="Calibri"/>
                <a:cs typeface="Calibri"/>
              </a:rPr>
              <a:t>ch</a:t>
            </a:r>
            <a:r>
              <a:rPr sz="1200" b="1" i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2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spc="-5" dirty="0">
                <a:solidFill>
                  <a:srgbClr val="FFFFFF"/>
                </a:solidFill>
                <a:latin typeface="Calibri"/>
                <a:cs typeface="Calibri"/>
              </a:rPr>
              <a:t>{'j','a','v','a','p','o','i','n','t'};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403" y="4205096"/>
            <a:ext cx="1580515" cy="18796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String s</a:t>
            </a:r>
            <a:r>
              <a:rPr sz="1200" b="1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= </a:t>
            </a:r>
            <a:r>
              <a:rPr sz="1200" b="1" i="1" spc="-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2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spc="-5" dirty="0">
                <a:solidFill>
                  <a:srgbClr val="FFFFFF"/>
                </a:solidFill>
                <a:latin typeface="Calibri"/>
                <a:cs typeface="Calibri"/>
              </a:rPr>
              <a:t>String(ch);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31292" y="2491670"/>
            <a:ext cx="3587750" cy="1576070"/>
            <a:chOff x="5131292" y="2491670"/>
            <a:chExt cx="3587750" cy="157607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1292" y="2491670"/>
              <a:ext cx="3587526" cy="1575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4752" y="2695956"/>
              <a:ext cx="3372611" cy="104698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48071" y="2499360"/>
            <a:ext cx="3503929" cy="150114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imes New Roman"/>
              <a:cs typeface="Times New Roman"/>
            </a:endParaRPr>
          </a:p>
          <a:p>
            <a:pPr marL="342265" marR="335915" algn="ctr">
              <a:lnSpc>
                <a:spcPct val="12080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Java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String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Pool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refers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collection of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String </a:t>
            </a:r>
            <a:r>
              <a:rPr sz="1200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literals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heap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memory.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Pool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helps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saving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memory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space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Java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runtime.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464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String</a:t>
            </a:r>
            <a:r>
              <a:rPr spc="-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Pool</a:t>
            </a:r>
          </a:p>
        </p:txBody>
      </p:sp>
      <p:sp>
        <p:nvSpPr>
          <p:cNvPr id="4" name="object 4"/>
          <p:cNvSpPr/>
          <p:nvPr/>
        </p:nvSpPr>
        <p:spPr>
          <a:xfrm>
            <a:off x="4213097" y="1805177"/>
            <a:ext cx="0" cy="2792095"/>
          </a:xfrm>
          <a:custGeom>
            <a:avLst/>
            <a:gdLst/>
            <a:ahLst/>
            <a:cxnLst/>
            <a:rect l="l" t="t" r="r" b="b"/>
            <a:pathLst>
              <a:path h="2792095">
                <a:moveTo>
                  <a:pt x="0" y="0"/>
                </a:moveTo>
                <a:lnTo>
                  <a:pt x="0" y="279173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3176" y="1870582"/>
            <a:ext cx="376555" cy="172720"/>
          </a:xfrm>
          <a:custGeom>
            <a:avLst/>
            <a:gdLst/>
            <a:ahLst/>
            <a:cxnLst/>
            <a:rect l="l" t="t" r="r" b="b"/>
            <a:pathLst>
              <a:path w="376555" h="172719">
                <a:moveTo>
                  <a:pt x="376428" y="0"/>
                </a:moveTo>
                <a:lnTo>
                  <a:pt x="0" y="0"/>
                </a:lnTo>
                <a:lnTo>
                  <a:pt x="0" y="172211"/>
                </a:lnTo>
                <a:lnTo>
                  <a:pt x="376428" y="172211"/>
                </a:lnTo>
                <a:lnTo>
                  <a:pt x="37642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3176" y="1870582"/>
            <a:ext cx="2397760" cy="17272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5"/>
              </a:lnSpc>
            </a:pP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100" b="1" i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 =</a:t>
            </a:r>
            <a:r>
              <a:rPr sz="11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“Hello</a:t>
            </a:r>
            <a:r>
              <a:rPr sz="1100" b="1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World”;</a:t>
            </a:r>
            <a:r>
              <a:rPr sz="1100" b="1" i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//String</a:t>
            </a:r>
            <a:r>
              <a:rPr sz="11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literal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3176" y="2076323"/>
            <a:ext cx="2397760" cy="17272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5"/>
              </a:lnSpc>
            </a:pP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1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str1</a:t>
            </a:r>
            <a:r>
              <a:rPr sz="1100" b="1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1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Hello</a:t>
            </a:r>
            <a:r>
              <a:rPr sz="1100" b="1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World”;</a:t>
            </a:r>
            <a:r>
              <a:rPr sz="1100" b="1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//String</a:t>
            </a:r>
            <a:r>
              <a:rPr sz="1100" b="1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literal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176" y="2487802"/>
            <a:ext cx="2321560" cy="17272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5"/>
              </a:lnSpc>
            </a:pP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1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str2</a:t>
            </a:r>
            <a:r>
              <a:rPr sz="1100" b="1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1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1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String(“Hello</a:t>
            </a:r>
            <a:r>
              <a:rPr sz="1100" b="1" i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World”);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176" y="2693542"/>
            <a:ext cx="2321560" cy="17272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5"/>
              </a:lnSpc>
            </a:pP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1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str3</a:t>
            </a:r>
            <a:r>
              <a:rPr sz="1100" b="1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1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“Core</a:t>
            </a:r>
            <a:r>
              <a:rPr sz="1100" b="1" i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Java”;</a:t>
            </a:r>
            <a:r>
              <a:rPr sz="1100" b="1" i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//String</a:t>
            </a:r>
            <a:r>
              <a:rPr sz="1100" b="1" i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literal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3176" y="2899282"/>
            <a:ext cx="2321560" cy="17272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5"/>
              </a:lnSpc>
            </a:pP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1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str4</a:t>
            </a:r>
            <a:r>
              <a:rPr sz="1100" b="1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1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1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String(“Hello</a:t>
            </a:r>
            <a:r>
              <a:rPr sz="1100" b="1" i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World”);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341" y="3294379"/>
            <a:ext cx="20681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Literals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created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only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once.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9833" y="3500373"/>
            <a:ext cx="24745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30835">
              <a:lnSpc>
                <a:spcPct val="100000"/>
              </a:lnSpc>
              <a:spcBef>
                <a:spcPts val="100"/>
              </a:spcBef>
              <a:buSzPct val="145454"/>
              <a:buFont typeface="Wingdings"/>
              <a:buChar char=""/>
              <a:tabLst>
                <a:tab pos="330200" algn="l"/>
                <a:tab pos="330835" algn="l"/>
              </a:tabLst>
            </a:pPr>
            <a:r>
              <a:rPr sz="1100" spc="-5" dirty="0">
                <a:latin typeface="Calibri"/>
                <a:cs typeface="Calibri"/>
              </a:rPr>
              <a:t>They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</a:t>
            </a:r>
            <a:r>
              <a:rPr sz="1100" spc="-5" dirty="0">
                <a:latin typeface="Calibri"/>
                <a:cs typeface="Calibri"/>
              </a:rPr>
              <a:t>shared,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save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memory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space.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7133" y="3668014"/>
            <a:ext cx="14636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10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They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constants.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0641" y="4042054"/>
            <a:ext cx="2434590" cy="4368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100" dirty="0">
                <a:latin typeface="Calibri"/>
                <a:cs typeface="Calibri"/>
              </a:rPr>
              <a:t>If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new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keyword,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new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always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memory.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449633" y="557593"/>
            <a:ext cx="3277235" cy="4092575"/>
            <a:chOff x="5449633" y="557593"/>
            <a:chExt cx="3277235" cy="4092575"/>
          </a:xfrm>
        </p:grpSpPr>
        <p:sp>
          <p:nvSpPr>
            <p:cNvPr id="16" name="object 16"/>
            <p:cNvSpPr/>
            <p:nvPr/>
          </p:nvSpPr>
          <p:spPr>
            <a:xfrm>
              <a:off x="5454396" y="562355"/>
              <a:ext cx="3267710" cy="4083050"/>
            </a:xfrm>
            <a:custGeom>
              <a:avLst/>
              <a:gdLst/>
              <a:ahLst/>
              <a:cxnLst/>
              <a:rect l="l" t="t" r="r" b="b"/>
              <a:pathLst>
                <a:path w="3267709" h="4083050">
                  <a:moveTo>
                    <a:pt x="2722879" y="0"/>
                  </a:moveTo>
                  <a:lnTo>
                    <a:pt x="544576" y="0"/>
                  </a:lnTo>
                  <a:lnTo>
                    <a:pt x="497591" y="1999"/>
                  </a:lnTo>
                  <a:lnTo>
                    <a:pt x="451716" y="7887"/>
                  </a:lnTo>
                  <a:lnTo>
                    <a:pt x="407113" y="17501"/>
                  </a:lnTo>
                  <a:lnTo>
                    <a:pt x="363946" y="30677"/>
                  </a:lnTo>
                  <a:lnTo>
                    <a:pt x="322380" y="47252"/>
                  </a:lnTo>
                  <a:lnTo>
                    <a:pt x="282576" y="67062"/>
                  </a:lnTo>
                  <a:lnTo>
                    <a:pt x="244700" y="89943"/>
                  </a:lnTo>
                  <a:lnTo>
                    <a:pt x="208914" y="115733"/>
                  </a:lnTo>
                  <a:lnTo>
                    <a:pt x="175381" y="144266"/>
                  </a:lnTo>
                  <a:lnTo>
                    <a:pt x="144266" y="175381"/>
                  </a:lnTo>
                  <a:lnTo>
                    <a:pt x="115733" y="208914"/>
                  </a:lnTo>
                  <a:lnTo>
                    <a:pt x="89943" y="244700"/>
                  </a:lnTo>
                  <a:lnTo>
                    <a:pt x="67062" y="282576"/>
                  </a:lnTo>
                  <a:lnTo>
                    <a:pt x="47252" y="322380"/>
                  </a:lnTo>
                  <a:lnTo>
                    <a:pt x="30677" y="363946"/>
                  </a:lnTo>
                  <a:lnTo>
                    <a:pt x="17501" y="407113"/>
                  </a:lnTo>
                  <a:lnTo>
                    <a:pt x="7887" y="451716"/>
                  </a:lnTo>
                  <a:lnTo>
                    <a:pt x="1999" y="497591"/>
                  </a:lnTo>
                  <a:lnTo>
                    <a:pt x="0" y="544576"/>
                  </a:lnTo>
                  <a:lnTo>
                    <a:pt x="0" y="3538220"/>
                  </a:lnTo>
                  <a:lnTo>
                    <a:pt x="1999" y="3585208"/>
                  </a:lnTo>
                  <a:lnTo>
                    <a:pt x="7887" y="3631086"/>
                  </a:lnTo>
                  <a:lnTo>
                    <a:pt x="17501" y="3675691"/>
                  </a:lnTo>
                  <a:lnTo>
                    <a:pt x="30677" y="3718859"/>
                  </a:lnTo>
                  <a:lnTo>
                    <a:pt x="47252" y="3760426"/>
                  </a:lnTo>
                  <a:lnTo>
                    <a:pt x="67062" y="3800230"/>
                  </a:lnTo>
                  <a:lnTo>
                    <a:pt x="89943" y="3838106"/>
                  </a:lnTo>
                  <a:lnTo>
                    <a:pt x="115733" y="3873892"/>
                  </a:lnTo>
                  <a:lnTo>
                    <a:pt x="144266" y="3907424"/>
                  </a:lnTo>
                  <a:lnTo>
                    <a:pt x="175381" y="3938538"/>
                  </a:lnTo>
                  <a:lnTo>
                    <a:pt x="208914" y="3967070"/>
                  </a:lnTo>
                  <a:lnTo>
                    <a:pt x="244700" y="3992858"/>
                  </a:lnTo>
                  <a:lnTo>
                    <a:pt x="282576" y="4015738"/>
                  </a:lnTo>
                  <a:lnTo>
                    <a:pt x="322380" y="4035547"/>
                  </a:lnTo>
                  <a:lnTo>
                    <a:pt x="363946" y="4052121"/>
                  </a:lnTo>
                  <a:lnTo>
                    <a:pt x="407113" y="4065296"/>
                  </a:lnTo>
                  <a:lnTo>
                    <a:pt x="451716" y="4074909"/>
                  </a:lnTo>
                  <a:lnTo>
                    <a:pt x="497591" y="4080797"/>
                  </a:lnTo>
                  <a:lnTo>
                    <a:pt x="544576" y="4082796"/>
                  </a:lnTo>
                  <a:lnTo>
                    <a:pt x="2722879" y="4082796"/>
                  </a:lnTo>
                  <a:lnTo>
                    <a:pt x="2769864" y="4080797"/>
                  </a:lnTo>
                  <a:lnTo>
                    <a:pt x="2815739" y="4074909"/>
                  </a:lnTo>
                  <a:lnTo>
                    <a:pt x="2860342" y="4065296"/>
                  </a:lnTo>
                  <a:lnTo>
                    <a:pt x="2903509" y="4052121"/>
                  </a:lnTo>
                  <a:lnTo>
                    <a:pt x="2945075" y="4035547"/>
                  </a:lnTo>
                  <a:lnTo>
                    <a:pt x="2984879" y="4015738"/>
                  </a:lnTo>
                  <a:lnTo>
                    <a:pt x="3022755" y="3992858"/>
                  </a:lnTo>
                  <a:lnTo>
                    <a:pt x="3058541" y="3967070"/>
                  </a:lnTo>
                  <a:lnTo>
                    <a:pt x="3092074" y="3938538"/>
                  </a:lnTo>
                  <a:lnTo>
                    <a:pt x="3123189" y="3907424"/>
                  </a:lnTo>
                  <a:lnTo>
                    <a:pt x="3151722" y="3873892"/>
                  </a:lnTo>
                  <a:lnTo>
                    <a:pt x="3177512" y="3838106"/>
                  </a:lnTo>
                  <a:lnTo>
                    <a:pt x="3200393" y="3800230"/>
                  </a:lnTo>
                  <a:lnTo>
                    <a:pt x="3220203" y="3760426"/>
                  </a:lnTo>
                  <a:lnTo>
                    <a:pt x="3236778" y="3718859"/>
                  </a:lnTo>
                  <a:lnTo>
                    <a:pt x="3249954" y="3675691"/>
                  </a:lnTo>
                  <a:lnTo>
                    <a:pt x="3259568" y="3631086"/>
                  </a:lnTo>
                  <a:lnTo>
                    <a:pt x="3265456" y="3585208"/>
                  </a:lnTo>
                  <a:lnTo>
                    <a:pt x="3267455" y="3538220"/>
                  </a:lnTo>
                  <a:lnTo>
                    <a:pt x="3267455" y="544576"/>
                  </a:lnTo>
                  <a:lnTo>
                    <a:pt x="3265456" y="497591"/>
                  </a:lnTo>
                  <a:lnTo>
                    <a:pt x="3259568" y="451716"/>
                  </a:lnTo>
                  <a:lnTo>
                    <a:pt x="3249954" y="407113"/>
                  </a:lnTo>
                  <a:lnTo>
                    <a:pt x="3236778" y="363946"/>
                  </a:lnTo>
                  <a:lnTo>
                    <a:pt x="3220203" y="322380"/>
                  </a:lnTo>
                  <a:lnTo>
                    <a:pt x="3200393" y="282576"/>
                  </a:lnTo>
                  <a:lnTo>
                    <a:pt x="3177512" y="244700"/>
                  </a:lnTo>
                  <a:lnTo>
                    <a:pt x="3151722" y="208914"/>
                  </a:lnTo>
                  <a:lnTo>
                    <a:pt x="3123189" y="175381"/>
                  </a:lnTo>
                  <a:lnTo>
                    <a:pt x="3092074" y="144266"/>
                  </a:lnTo>
                  <a:lnTo>
                    <a:pt x="3058541" y="115733"/>
                  </a:lnTo>
                  <a:lnTo>
                    <a:pt x="3022755" y="89943"/>
                  </a:lnTo>
                  <a:lnTo>
                    <a:pt x="2984879" y="67062"/>
                  </a:lnTo>
                  <a:lnTo>
                    <a:pt x="2945075" y="47252"/>
                  </a:lnTo>
                  <a:lnTo>
                    <a:pt x="2903509" y="30677"/>
                  </a:lnTo>
                  <a:lnTo>
                    <a:pt x="2860342" y="17501"/>
                  </a:lnTo>
                  <a:lnTo>
                    <a:pt x="2815739" y="7887"/>
                  </a:lnTo>
                  <a:lnTo>
                    <a:pt x="2769864" y="1999"/>
                  </a:lnTo>
                  <a:lnTo>
                    <a:pt x="2722879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54396" y="562355"/>
              <a:ext cx="3267710" cy="4083050"/>
            </a:xfrm>
            <a:custGeom>
              <a:avLst/>
              <a:gdLst/>
              <a:ahLst/>
              <a:cxnLst/>
              <a:rect l="l" t="t" r="r" b="b"/>
              <a:pathLst>
                <a:path w="3267709" h="4083050">
                  <a:moveTo>
                    <a:pt x="0" y="544576"/>
                  </a:moveTo>
                  <a:lnTo>
                    <a:pt x="1999" y="497591"/>
                  </a:lnTo>
                  <a:lnTo>
                    <a:pt x="7887" y="451716"/>
                  </a:lnTo>
                  <a:lnTo>
                    <a:pt x="17501" y="407113"/>
                  </a:lnTo>
                  <a:lnTo>
                    <a:pt x="30677" y="363946"/>
                  </a:lnTo>
                  <a:lnTo>
                    <a:pt x="47252" y="322380"/>
                  </a:lnTo>
                  <a:lnTo>
                    <a:pt x="67062" y="282576"/>
                  </a:lnTo>
                  <a:lnTo>
                    <a:pt x="89943" y="244700"/>
                  </a:lnTo>
                  <a:lnTo>
                    <a:pt x="115733" y="208914"/>
                  </a:lnTo>
                  <a:lnTo>
                    <a:pt x="144266" y="175381"/>
                  </a:lnTo>
                  <a:lnTo>
                    <a:pt x="175381" y="144266"/>
                  </a:lnTo>
                  <a:lnTo>
                    <a:pt x="208914" y="115733"/>
                  </a:lnTo>
                  <a:lnTo>
                    <a:pt x="244700" y="89943"/>
                  </a:lnTo>
                  <a:lnTo>
                    <a:pt x="282576" y="67062"/>
                  </a:lnTo>
                  <a:lnTo>
                    <a:pt x="322380" y="47252"/>
                  </a:lnTo>
                  <a:lnTo>
                    <a:pt x="363946" y="30677"/>
                  </a:lnTo>
                  <a:lnTo>
                    <a:pt x="407113" y="17501"/>
                  </a:lnTo>
                  <a:lnTo>
                    <a:pt x="451716" y="7887"/>
                  </a:lnTo>
                  <a:lnTo>
                    <a:pt x="497591" y="1999"/>
                  </a:lnTo>
                  <a:lnTo>
                    <a:pt x="544576" y="0"/>
                  </a:lnTo>
                  <a:lnTo>
                    <a:pt x="2722879" y="0"/>
                  </a:lnTo>
                  <a:lnTo>
                    <a:pt x="2769864" y="1999"/>
                  </a:lnTo>
                  <a:lnTo>
                    <a:pt x="2815739" y="7887"/>
                  </a:lnTo>
                  <a:lnTo>
                    <a:pt x="2860342" y="17501"/>
                  </a:lnTo>
                  <a:lnTo>
                    <a:pt x="2903509" y="30677"/>
                  </a:lnTo>
                  <a:lnTo>
                    <a:pt x="2945075" y="47252"/>
                  </a:lnTo>
                  <a:lnTo>
                    <a:pt x="2984879" y="67062"/>
                  </a:lnTo>
                  <a:lnTo>
                    <a:pt x="3022755" y="89943"/>
                  </a:lnTo>
                  <a:lnTo>
                    <a:pt x="3058541" y="115733"/>
                  </a:lnTo>
                  <a:lnTo>
                    <a:pt x="3092074" y="144266"/>
                  </a:lnTo>
                  <a:lnTo>
                    <a:pt x="3123189" y="175381"/>
                  </a:lnTo>
                  <a:lnTo>
                    <a:pt x="3151722" y="208914"/>
                  </a:lnTo>
                  <a:lnTo>
                    <a:pt x="3177512" y="244700"/>
                  </a:lnTo>
                  <a:lnTo>
                    <a:pt x="3200393" y="282576"/>
                  </a:lnTo>
                  <a:lnTo>
                    <a:pt x="3220203" y="322380"/>
                  </a:lnTo>
                  <a:lnTo>
                    <a:pt x="3236778" y="363946"/>
                  </a:lnTo>
                  <a:lnTo>
                    <a:pt x="3249954" y="407113"/>
                  </a:lnTo>
                  <a:lnTo>
                    <a:pt x="3259568" y="451716"/>
                  </a:lnTo>
                  <a:lnTo>
                    <a:pt x="3265456" y="497591"/>
                  </a:lnTo>
                  <a:lnTo>
                    <a:pt x="3267455" y="544576"/>
                  </a:lnTo>
                  <a:lnTo>
                    <a:pt x="3267455" y="3538220"/>
                  </a:lnTo>
                  <a:lnTo>
                    <a:pt x="3265456" y="3585208"/>
                  </a:lnTo>
                  <a:lnTo>
                    <a:pt x="3259568" y="3631086"/>
                  </a:lnTo>
                  <a:lnTo>
                    <a:pt x="3249954" y="3675691"/>
                  </a:lnTo>
                  <a:lnTo>
                    <a:pt x="3236778" y="3718859"/>
                  </a:lnTo>
                  <a:lnTo>
                    <a:pt x="3220203" y="3760426"/>
                  </a:lnTo>
                  <a:lnTo>
                    <a:pt x="3200393" y="3800230"/>
                  </a:lnTo>
                  <a:lnTo>
                    <a:pt x="3177512" y="3838106"/>
                  </a:lnTo>
                  <a:lnTo>
                    <a:pt x="3151722" y="3873892"/>
                  </a:lnTo>
                  <a:lnTo>
                    <a:pt x="3123189" y="3907424"/>
                  </a:lnTo>
                  <a:lnTo>
                    <a:pt x="3092074" y="3938538"/>
                  </a:lnTo>
                  <a:lnTo>
                    <a:pt x="3058541" y="3967070"/>
                  </a:lnTo>
                  <a:lnTo>
                    <a:pt x="3022755" y="3992858"/>
                  </a:lnTo>
                  <a:lnTo>
                    <a:pt x="2984879" y="4015738"/>
                  </a:lnTo>
                  <a:lnTo>
                    <a:pt x="2945075" y="4035547"/>
                  </a:lnTo>
                  <a:lnTo>
                    <a:pt x="2903509" y="4052121"/>
                  </a:lnTo>
                  <a:lnTo>
                    <a:pt x="2860342" y="4065296"/>
                  </a:lnTo>
                  <a:lnTo>
                    <a:pt x="2815739" y="4074909"/>
                  </a:lnTo>
                  <a:lnTo>
                    <a:pt x="2769864" y="4080797"/>
                  </a:lnTo>
                  <a:lnTo>
                    <a:pt x="2722879" y="4082796"/>
                  </a:lnTo>
                  <a:lnTo>
                    <a:pt x="544576" y="4082796"/>
                  </a:lnTo>
                  <a:lnTo>
                    <a:pt x="497591" y="4080797"/>
                  </a:lnTo>
                  <a:lnTo>
                    <a:pt x="451716" y="4074909"/>
                  </a:lnTo>
                  <a:lnTo>
                    <a:pt x="407113" y="4065296"/>
                  </a:lnTo>
                  <a:lnTo>
                    <a:pt x="363946" y="4052121"/>
                  </a:lnTo>
                  <a:lnTo>
                    <a:pt x="322380" y="4035547"/>
                  </a:lnTo>
                  <a:lnTo>
                    <a:pt x="282576" y="4015738"/>
                  </a:lnTo>
                  <a:lnTo>
                    <a:pt x="244700" y="3992858"/>
                  </a:lnTo>
                  <a:lnTo>
                    <a:pt x="208914" y="3967070"/>
                  </a:lnTo>
                  <a:lnTo>
                    <a:pt x="175381" y="3938538"/>
                  </a:lnTo>
                  <a:lnTo>
                    <a:pt x="144266" y="3907424"/>
                  </a:lnTo>
                  <a:lnTo>
                    <a:pt x="115733" y="3873892"/>
                  </a:lnTo>
                  <a:lnTo>
                    <a:pt x="89943" y="3838106"/>
                  </a:lnTo>
                  <a:lnTo>
                    <a:pt x="67062" y="3800230"/>
                  </a:lnTo>
                  <a:lnTo>
                    <a:pt x="47252" y="3760426"/>
                  </a:lnTo>
                  <a:lnTo>
                    <a:pt x="30677" y="3718859"/>
                  </a:lnTo>
                  <a:lnTo>
                    <a:pt x="17501" y="3675691"/>
                  </a:lnTo>
                  <a:lnTo>
                    <a:pt x="7887" y="3631086"/>
                  </a:lnTo>
                  <a:lnTo>
                    <a:pt x="1999" y="3585208"/>
                  </a:lnTo>
                  <a:lnTo>
                    <a:pt x="0" y="3538220"/>
                  </a:lnTo>
                  <a:lnTo>
                    <a:pt x="0" y="544576"/>
                  </a:lnTo>
                  <a:close/>
                </a:path>
              </a:pathLst>
            </a:custGeom>
            <a:ln w="9524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673342" y="4020413"/>
            <a:ext cx="7219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Hello</a:t>
            </a:r>
            <a:r>
              <a:rPr sz="11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World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94057" y="1145857"/>
            <a:ext cx="1870710" cy="2219325"/>
            <a:chOff x="5794057" y="1145857"/>
            <a:chExt cx="1870710" cy="2219325"/>
          </a:xfrm>
        </p:grpSpPr>
        <p:sp>
          <p:nvSpPr>
            <p:cNvPr id="20" name="object 20"/>
            <p:cNvSpPr/>
            <p:nvPr/>
          </p:nvSpPr>
          <p:spPr>
            <a:xfrm>
              <a:off x="5798820" y="1150619"/>
              <a:ext cx="1861185" cy="2209800"/>
            </a:xfrm>
            <a:custGeom>
              <a:avLst/>
              <a:gdLst/>
              <a:ahLst/>
              <a:cxnLst/>
              <a:rect l="l" t="t" r="r" b="b"/>
              <a:pathLst>
                <a:path w="1861184" h="2209800">
                  <a:moveTo>
                    <a:pt x="930401" y="0"/>
                  </a:moveTo>
                  <a:lnTo>
                    <a:pt x="886604" y="1202"/>
                  </a:lnTo>
                  <a:lnTo>
                    <a:pt x="843327" y="4774"/>
                  </a:lnTo>
                  <a:lnTo>
                    <a:pt x="800616" y="10664"/>
                  </a:lnTo>
                  <a:lnTo>
                    <a:pt x="758516" y="18816"/>
                  </a:lnTo>
                  <a:lnTo>
                    <a:pt x="717070" y="29180"/>
                  </a:lnTo>
                  <a:lnTo>
                    <a:pt x="676325" y="41701"/>
                  </a:lnTo>
                  <a:lnTo>
                    <a:pt x="636324" y="56327"/>
                  </a:lnTo>
                  <a:lnTo>
                    <a:pt x="597113" y="73004"/>
                  </a:lnTo>
                  <a:lnTo>
                    <a:pt x="558735" y="91679"/>
                  </a:lnTo>
                  <a:lnTo>
                    <a:pt x="521236" y="112300"/>
                  </a:lnTo>
                  <a:lnTo>
                    <a:pt x="484661" y="134813"/>
                  </a:lnTo>
                  <a:lnTo>
                    <a:pt x="449053" y="159166"/>
                  </a:lnTo>
                  <a:lnTo>
                    <a:pt x="414458" y="185305"/>
                  </a:lnTo>
                  <a:lnTo>
                    <a:pt x="380920" y="213177"/>
                  </a:lnTo>
                  <a:lnTo>
                    <a:pt x="348485" y="242729"/>
                  </a:lnTo>
                  <a:lnTo>
                    <a:pt x="317196" y="273908"/>
                  </a:lnTo>
                  <a:lnTo>
                    <a:pt x="287098" y="306661"/>
                  </a:lnTo>
                  <a:lnTo>
                    <a:pt x="258236" y="340935"/>
                  </a:lnTo>
                  <a:lnTo>
                    <a:pt x="230655" y="376677"/>
                  </a:lnTo>
                  <a:lnTo>
                    <a:pt x="204400" y="413834"/>
                  </a:lnTo>
                  <a:lnTo>
                    <a:pt x="179515" y="452353"/>
                  </a:lnTo>
                  <a:lnTo>
                    <a:pt x="156044" y="492181"/>
                  </a:lnTo>
                  <a:lnTo>
                    <a:pt x="134033" y="533264"/>
                  </a:lnTo>
                  <a:lnTo>
                    <a:pt x="113526" y="575550"/>
                  </a:lnTo>
                  <a:lnTo>
                    <a:pt x="94567" y="618986"/>
                  </a:lnTo>
                  <a:lnTo>
                    <a:pt x="77203" y="663518"/>
                  </a:lnTo>
                  <a:lnTo>
                    <a:pt x="61476" y="709094"/>
                  </a:lnTo>
                  <a:lnTo>
                    <a:pt x="47432" y="755660"/>
                  </a:lnTo>
                  <a:lnTo>
                    <a:pt x="35116" y="803163"/>
                  </a:lnTo>
                  <a:lnTo>
                    <a:pt x="24572" y="851551"/>
                  </a:lnTo>
                  <a:lnTo>
                    <a:pt x="15845" y="900770"/>
                  </a:lnTo>
                  <a:lnTo>
                    <a:pt x="8980" y="950768"/>
                  </a:lnTo>
                  <a:lnTo>
                    <a:pt x="4021" y="1001491"/>
                  </a:lnTo>
                  <a:lnTo>
                    <a:pt x="1012" y="1052886"/>
                  </a:lnTo>
                  <a:lnTo>
                    <a:pt x="0" y="1104899"/>
                  </a:lnTo>
                  <a:lnTo>
                    <a:pt x="1012" y="1156913"/>
                  </a:lnTo>
                  <a:lnTo>
                    <a:pt x="4021" y="1208308"/>
                  </a:lnTo>
                  <a:lnTo>
                    <a:pt x="8980" y="1259031"/>
                  </a:lnTo>
                  <a:lnTo>
                    <a:pt x="15845" y="1309029"/>
                  </a:lnTo>
                  <a:lnTo>
                    <a:pt x="24572" y="1358248"/>
                  </a:lnTo>
                  <a:lnTo>
                    <a:pt x="35116" y="1406636"/>
                  </a:lnTo>
                  <a:lnTo>
                    <a:pt x="47432" y="1454139"/>
                  </a:lnTo>
                  <a:lnTo>
                    <a:pt x="61476" y="1500705"/>
                  </a:lnTo>
                  <a:lnTo>
                    <a:pt x="77203" y="1546281"/>
                  </a:lnTo>
                  <a:lnTo>
                    <a:pt x="94567" y="1590813"/>
                  </a:lnTo>
                  <a:lnTo>
                    <a:pt x="113526" y="1634249"/>
                  </a:lnTo>
                  <a:lnTo>
                    <a:pt x="134033" y="1676535"/>
                  </a:lnTo>
                  <a:lnTo>
                    <a:pt x="156044" y="1717618"/>
                  </a:lnTo>
                  <a:lnTo>
                    <a:pt x="179515" y="1757446"/>
                  </a:lnTo>
                  <a:lnTo>
                    <a:pt x="204400" y="1795965"/>
                  </a:lnTo>
                  <a:lnTo>
                    <a:pt x="230655" y="1833122"/>
                  </a:lnTo>
                  <a:lnTo>
                    <a:pt x="258236" y="1868864"/>
                  </a:lnTo>
                  <a:lnTo>
                    <a:pt x="287098" y="1903138"/>
                  </a:lnTo>
                  <a:lnTo>
                    <a:pt x="317196" y="1935891"/>
                  </a:lnTo>
                  <a:lnTo>
                    <a:pt x="348485" y="1967070"/>
                  </a:lnTo>
                  <a:lnTo>
                    <a:pt x="380920" y="1996622"/>
                  </a:lnTo>
                  <a:lnTo>
                    <a:pt x="414458" y="2024494"/>
                  </a:lnTo>
                  <a:lnTo>
                    <a:pt x="449053" y="2050633"/>
                  </a:lnTo>
                  <a:lnTo>
                    <a:pt x="484661" y="2074986"/>
                  </a:lnTo>
                  <a:lnTo>
                    <a:pt x="521236" y="2097499"/>
                  </a:lnTo>
                  <a:lnTo>
                    <a:pt x="558735" y="2118120"/>
                  </a:lnTo>
                  <a:lnTo>
                    <a:pt x="597113" y="2136795"/>
                  </a:lnTo>
                  <a:lnTo>
                    <a:pt x="636324" y="2153472"/>
                  </a:lnTo>
                  <a:lnTo>
                    <a:pt x="676325" y="2168098"/>
                  </a:lnTo>
                  <a:lnTo>
                    <a:pt x="717070" y="2180619"/>
                  </a:lnTo>
                  <a:lnTo>
                    <a:pt x="758516" y="2190983"/>
                  </a:lnTo>
                  <a:lnTo>
                    <a:pt x="800616" y="2199135"/>
                  </a:lnTo>
                  <a:lnTo>
                    <a:pt x="843327" y="2205025"/>
                  </a:lnTo>
                  <a:lnTo>
                    <a:pt x="886604" y="2208597"/>
                  </a:lnTo>
                  <a:lnTo>
                    <a:pt x="930401" y="2209799"/>
                  </a:lnTo>
                  <a:lnTo>
                    <a:pt x="974199" y="2208597"/>
                  </a:lnTo>
                  <a:lnTo>
                    <a:pt x="1017476" y="2205025"/>
                  </a:lnTo>
                  <a:lnTo>
                    <a:pt x="1060187" y="2199135"/>
                  </a:lnTo>
                  <a:lnTo>
                    <a:pt x="1102287" y="2190983"/>
                  </a:lnTo>
                  <a:lnTo>
                    <a:pt x="1143733" y="2180619"/>
                  </a:lnTo>
                  <a:lnTo>
                    <a:pt x="1184478" y="2168098"/>
                  </a:lnTo>
                  <a:lnTo>
                    <a:pt x="1224479" y="2153472"/>
                  </a:lnTo>
                  <a:lnTo>
                    <a:pt x="1263690" y="2136795"/>
                  </a:lnTo>
                  <a:lnTo>
                    <a:pt x="1302068" y="2118120"/>
                  </a:lnTo>
                  <a:lnTo>
                    <a:pt x="1339567" y="2097499"/>
                  </a:lnTo>
                  <a:lnTo>
                    <a:pt x="1376142" y="2074986"/>
                  </a:lnTo>
                  <a:lnTo>
                    <a:pt x="1411750" y="2050633"/>
                  </a:lnTo>
                  <a:lnTo>
                    <a:pt x="1446345" y="2024494"/>
                  </a:lnTo>
                  <a:lnTo>
                    <a:pt x="1479883" y="1996622"/>
                  </a:lnTo>
                  <a:lnTo>
                    <a:pt x="1512318" y="1967070"/>
                  </a:lnTo>
                  <a:lnTo>
                    <a:pt x="1543607" y="1935891"/>
                  </a:lnTo>
                  <a:lnTo>
                    <a:pt x="1573705" y="1903138"/>
                  </a:lnTo>
                  <a:lnTo>
                    <a:pt x="1602567" y="1868864"/>
                  </a:lnTo>
                  <a:lnTo>
                    <a:pt x="1630148" y="1833122"/>
                  </a:lnTo>
                  <a:lnTo>
                    <a:pt x="1656403" y="1795965"/>
                  </a:lnTo>
                  <a:lnTo>
                    <a:pt x="1681288" y="1757446"/>
                  </a:lnTo>
                  <a:lnTo>
                    <a:pt x="1704759" y="1717618"/>
                  </a:lnTo>
                  <a:lnTo>
                    <a:pt x="1726770" y="1676535"/>
                  </a:lnTo>
                  <a:lnTo>
                    <a:pt x="1747277" y="1634249"/>
                  </a:lnTo>
                  <a:lnTo>
                    <a:pt x="1766236" y="1590813"/>
                  </a:lnTo>
                  <a:lnTo>
                    <a:pt x="1783600" y="1546281"/>
                  </a:lnTo>
                  <a:lnTo>
                    <a:pt x="1799327" y="1500705"/>
                  </a:lnTo>
                  <a:lnTo>
                    <a:pt x="1813371" y="1454139"/>
                  </a:lnTo>
                  <a:lnTo>
                    <a:pt x="1825687" y="1406636"/>
                  </a:lnTo>
                  <a:lnTo>
                    <a:pt x="1836231" y="1358248"/>
                  </a:lnTo>
                  <a:lnTo>
                    <a:pt x="1844958" y="1309029"/>
                  </a:lnTo>
                  <a:lnTo>
                    <a:pt x="1851823" y="1259031"/>
                  </a:lnTo>
                  <a:lnTo>
                    <a:pt x="1856782" y="1208308"/>
                  </a:lnTo>
                  <a:lnTo>
                    <a:pt x="1859791" y="1156913"/>
                  </a:lnTo>
                  <a:lnTo>
                    <a:pt x="1860803" y="1104899"/>
                  </a:lnTo>
                  <a:lnTo>
                    <a:pt x="1859791" y="1052886"/>
                  </a:lnTo>
                  <a:lnTo>
                    <a:pt x="1856782" y="1001491"/>
                  </a:lnTo>
                  <a:lnTo>
                    <a:pt x="1851823" y="950768"/>
                  </a:lnTo>
                  <a:lnTo>
                    <a:pt x="1844958" y="900770"/>
                  </a:lnTo>
                  <a:lnTo>
                    <a:pt x="1836231" y="851551"/>
                  </a:lnTo>
                  <a:lnTo>
                    <a:pt x="1825687" y="803163"/>
                  </a:lnTo>
                  <a:lnTo>
                    <a:pt x="1813371" y="755660"/>
                  </a:lnTo>
                  <a:lnTo>
                    <a:pt x="1799327" y="709094"/>
                  </a:lnTo>
                  <a:lnTo>
                    <a:pt x="1783600" y="663518"/>
                  </a:lnTo>
                  <a:lnTo>
                    <a:pt x="1766236" y="618986"/>
                  </a:lnTo>
                  <a:lnTo>
                    <a:pt x="1747277" y="575550"/>
                  </a:lnTo>
                  <a:lnTo>
                    <a:pt x="1726770" y="533264"/>
                  </a:lnTo>
                  <a:lnTo>
                    <a:pt x="1704759" y="492181"/>
                  </a:lnTo>
                  <a:lnTo>
                    <a:pt x="1681288" y="452353"/>
                  </a:lnTo>
                  <a:lnTo>
                    <a:pt x="1656403" y="413834"/>
                  </a:lnTo>
                  <a:lnTo>
                    <a:pt x="1630148" y="376677"/>
                  </a:lnTo>
                  <a:lnTo>
                    <a:pt x="1602567" y="340935"/>
                  </a:lnTo>
                  <a:lnTo>
                    <a:pt x="1573705" y="306661"/>
                  </a:lnTo>
                  <a:lnTo>
                    <a:pt x="1543607" y="273908"/>
                  </a:lnTo>
                  <a:lnTo>
                    <a:pt x="1512318" y="242729"/>
                  </a:lnTo>
                  <a:lnTo>
                    <a:pt x="1479883" y="213177"/>
                  </a:lnTo>
                  <a:lnTo>
                    <a:pt x="1446345" y="185305"/>
                  </a:lnTo>
                  <a:lnTo>
                    <a:pt x="1411750" y="159166"/>
                  </a:lnTo>
                  <a:lnTo>
                    <a:pt x="1376142" y="134813"/>
                  </a:lnTo>
                  <a:lnTo>
                    <a:pt x="1339567" y="112300"/>
                  </a:lnTo>
                  <a:lnTo>
                    <a:pt x="1302068" y="91679"/>
                  </a:lnTo>
                  <a:lnTo>
                    <a:pt x="1263690" y="73004"/>
                  </a:lnTo>
                  <a:lnTo>
                    <a:pt x="1224479" y="56327"/>
                  </a:lnTo>
                  <a:lnTo>
                    <a:pt x="1184478" y="41701"/>
                  </a:lnTo>
                  <a:lnTo>
                    <a:pt x="1143733" y="29180"/>
                  </a:lnTo>
                  <a:lnTo>
                    <a:pt x="1102287" y="18816"/>
                  </a:lnTo>
                  <a:lnTo>
                    <a:pt x="1060187" y="10664"/>
                  </a:lnTo>
                  <a:lnTo>
                    <a:pt x="1017476" y="4774"/>
                  </a:lnTo>
                  <a:lnTo>
                    <a:pt x="974199" y="1202"/>
                  </a:lnTo>
                  <a:lnTo>
                    <a:pt x="930401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98820" y="1150619"/>
              <a:ext cx="1861185" cy="2209800"/>
            </a:xfrm>
            <a:custGeom>
              <a:avLst/>
              <a:gdLst/>
              <a:ahLst/>
              <a:cxnLst/>
              <a:rect l="l" t="t" r="r" b="b"/>
              <a:pathLst>
                <a:path w="1861184" h="2209800">
                  <a:moveTo>
                    <a:pt x="0" y="1104899"/>
                  </a:moveTo>
                  <a:lnTo>
                    <a:pt x="1012" y="1052886"/>
                  </a:lnTo>
                  <a:lnTo>
                    <a:pt x="4021" y="1001491"/>
                  </a:lnTo>
                  <a:lnTo>
                    <a:pt x="8980" y="950768"/>
                  </a:lnTo>
                  <a:lnTo>
                    <a:pt x="15845" y="900770"/>
                  </a:lnTo>
                  <a:lnTo>
                    <a:pt x="24572" y="851551"/>
                  </a:lnTo>
                  <a:lnTo>
                    <a:pt x="35116" y="803163"/>
                  </a:lnTo>
                  <a:lnTo>
                    <a:pt x="47432" y="755660"/>
                  </a:lnTo>
                  <a:lnTo>
                    <a:pt x="61476" y="709094"/>
                  </a:lnTo>
                  <a:lnTo>
                    <a:pt x="77203" y="663518"/>
                  </a:lnTo>
                  <a:lnTo>
                    <a:pt x="94567" y="618986"/>
                  </a:lnTo>
                  <a:lnTo>
                    <a:pt x="113526" y="575550"/>
                  </a:lnTo>
                  <a:lnTo>
                    <a:pt x="134033" y="533264"/>
                  </a:lnTo>
                  <a:lnTo>
                    <a:pt x="156044" y="492181"/>
                  </a:lnTo>
                  <a:lnTo>
                    <a:pt x="179515" y="452353"/>
                  </a:lnTo>
                  <a:lnTo>
                    <a:pt x="204400" y="413834"/>
                  </a:lnTo>
                  <a:lnTo>
                    <a:pt x="230655" y="376677"/>
                  </a:lnTo>
                  <a:lnTo>
                    <a:pt x="258236" y="340935"/>
                  </a:lnTo>
                  <a:lnTo>
                    <a:pt x="287098" y="306661"/>
                  </a:lnTo>
                  <a:lnTo>
                    <a:pt x="317196" y="273908"/>
                  </a:lnTo>
                  <a:lnTo>
                    <a:pt x="348485" y="242729"/>
                  </a:lnTo>
                  <a:lnTo>
                    <a:pt x="380920" y="213177"/>
                  </a:lnTo>
                  <a:lnTo>
                    <a:pt x="414458" y="185305"/>
                  </a:lnTo>
                  <a:lnTo>
                    <a:pt x="449053" y="159166"/>
                  </a:lnTo>
                  <a:lnTo>
                    <a:pt x="484661" y="134813"/>
                  </a:lnTo>
                  <a:lnTo>
                    <a:pt x="521236" y="112300"/>
                  </a:lnTo>
                  <a:lnTo>
                    <a:pt x="558735" y="91679"/>
                  </a:lnTo>
                  <a:lnTo>
                    <a:pt x="597113" y="73004"/>
                  </a:lnTo>
                  <a:lnTo>
                    <a:pt x="636324" y="56327"/>
                  </a:lnTo>
                  <a:lnTo>
                    <a:pt x="676325" y="41701"/>
                  </a:lnTo>
                  <a:lnTo>
                    <a:pt x="717070" y="29180"/>
                  </a:lnTo>
                  <a:lnTo>
                    <a:pt x="758516" y="18816"/>
                  </a:lnTo>
                  <a:lnTo>
                    <a:pt x="800616" y="10664"/>
                  </a:lnTo>
                  <a:lnTo>
                    <a:pt x="843327" y="4774"/>
                  </a:lnTo>
                  <a:lnTo>
                    <a:pt x="886604" y="1202"/>
                  </a:lnTo>
                  <a:lnTo>
                    <a:pt x="930401" y="0"/>
                  </a:lnTo>
                  <a:lnTo>
                    <a:pt x="974199" y="1202"/>
                  </a:lnTo>
                  <a:lnTo>
                    <a:pt x="1017476" y="4774"/>
                  </a:lnTo>
                  <a:lnTo>
                    <a:pt x="1060187" y="10664"/>
                  </a:lnTo>
                  <a:lnTo>
                    <a:pt x="1102287" y="18816"/>
                  </a:lnTo>
                  <a:lnTo>
                    <a:pt x="1143733" y="29180"/>
                  </a:lnTo>
                  <a:lnTo>
                    <a:pt x="1184478" y="41701"/>
                  </a:lnTo>
                  <a:lnTo>
                    <a:pt x="1224479" y="56327"/>
                  </a:lnTo>
                  <a:lnTo>
                    <a:pt x="1263690" y="73004"/>
                  </a:lnTo>
                  <a:lnTo>
                    <a:pt x="1302068" y="91679"/>
                  </a:lnTo>
                  <a:lnTo>
                    <a:pt x="1339567" y="112300"/>
                  </a:lnTo>
                  <a:lnTo>
                    <a:pt x="1376142" y="134813"/>
                  </a:lnTo>
                  <a:lnTo>
                    <a:pt x="1411750" y="159166"/>
                  </a:lnTo>
                  <a:lnTo>
                    <a:pt x="1446345" y="185305"/>
                  </a:lnTo>
                  <a:lnTo>
                    <a:pt x="1479883" y="213177"/>
                  </a:lnTo>
                  <a:lnTo>
                    <a:pt x="1512318" y="242729"/>
                  </a:lnTo>
                  <a:lnTo>
                    <a:pt x="1543607" y="273908"/>
                  </a:lnTo>
                  <a:lnTo>
                    <a:pt x="1573705" y="306661"/>
                  </a:lnTo>
                  <a:lnTo>
                    <a:pt x="1602567" y="340935"/>
                  </a:lnTo>
                  <a:lnTo>
                    <a:pt x="1630148" y="376677"/>
                  </a:lnTo>
                  <a:lnTo>
                    <a:pt x="1656403" y="413834"/>
                  </a:lnTo>
                  <a:lnTo>
                    <a:pt x="1681288" y="452353"/>
                  </a:lnTo>
                  <a:lnTo>
                    <a:pt x="1704759" y="492181"/>
                  </a:lnTo>
                  <a:lnTo>
                    <a:pt x="1726770" y="533264"/>
                  </a:lnTo>
                  <a:lnTo>
                    <a:pt x="1747277" y="575550"/>
                  </a:lnTo>
                  <a:lnTo>
                    <a:pt x="1766236" y="618986"/>
                  </a:lnTo>
                  <a:lnTo>
                    <a:pt x="1783600" y="663518"/>
                  </a:lnTo>
                  <a:lnTo>
                    <a:pt x="1799327" y="709094"/>
                  </a:lnTo>
                  <a:lnTo>
                    <a:pt x="1813371" y="755660"/>
                  </a:lnTo>
                  <a:lnTo>
                    <a:pt x="1825687" y="803163"/>
                  </a:lnTo>
                  <a:lnTo>
                    <a:pt x="1836231" y="851551"/>
                  </a:lnTo>
                  <a:lnTo>
                    <a:pt x="1844958" y="900770"/>
                  </a:lnTo>
                  <a:lnTo>
                    <a:pt x="1851823" y="950768"/>
                  </a:lnTo>
                  <a:lnTo>
                    <a:pt x="1856782" y="1001491"/>
                  </a:lnTo>
                  <a:lnTo>
                    <a:pt x="1859791" y="1052886"/>
                  </a:lnTo>
                  <a:lnTo>
                    <a:pt x="1860803" y="1104899"/>
                  </a:lnTo>
                  <a:lnTo>
                    <a:pt x="1859791" y="1156913"/>
                  </a:lnTo>
                  <a:lnTo>
                    <a:pt x="1856782" y="1208308"/>
                  </a:lnTo>
                  <a:lnTo>
                    <a:pt x="1851823" y="1259031"/>
                  </a:lnTo>
                  <a:lnTo>
                    <a:pt x="1844958" y="1309029"/>
                  </a:lnTo>
                  <a:lnTo>
                    <a:pt x="1836231" y="1358248"/>
                  </a:lnTo>
                  <a:lnTo>
                    <a:pt x="1825687" y="1406636"/>
                  </a:lnTo>
                  <a:lnTo>
                    <a:pt x="1813371" y="1454139"/>
                  </a:lnTo>
                  <a:lnTo>
                    <a:pt x="1799327" y="1500705"/>
                  </a:lnTo>
                  <a:lnTo>
                    <a:pt x="1783600" y="1546281"/>
                  </a:lnTo>
                  <a:lnTo>
                    <a:pt x="1766236" y="1590813"/>
                  </a:lnTo>
                  <a:lnTo>
                    <a:pt x="1747277" y="1634249"/>
                  </a:lnTo>
                  <a:lnTo>
                    <a:pt x="1726770" y="1676535"/>
                  </a:lnTo>
                  <a:lnTo>
                    <a:pt x="1704759" y="1717618"/>
                  </a:lnTo>
                  <a:lnTo>
                    <a:pt x="1681288" y="1757446"/>
                  </a:lnTo>
                  <a:lnTo>
                    <a:pt x="1656403" y="1795965"/>
                  </a:lnTo>
                  <a:lnTo>
                    <a:pt x="1630148" y="1833122"/>
                  </a:lnTo>
                  <a:lnTo>
                    <a:pt x="1602567" y="1868864"/>
                  </a:lnTo>
                  <a:lnTo>
                    <a:pt x="1573705" y="1903138"/>
                  </a:lnTo>
                  <a:lnTo>
                    <a:pt x="1543607" y="1935891"/>
                  </a:lnTo>
                  <a:lnTo>
                    <a:pt x="1512318" y="1967070"/>
                  </a:lnTo>
                  <a:lnTo>
                    <a:pt x="1479883" y="1996622"/>
                  </a:lnTo>
                  <a:lnTo>
                    <a:pt x="1446345" y="2024494"/>
                  </a:lnTo>
                  <a:lnTo>
                    <a:pt x="1411750" y="2050633"/>
                  </a:lnTo>
                  <a:lnTo>
                    <a:pt x="1376142" y="2074986"/>
                  </a:lnTo>
                  <a:lnTo>
                    <a:pt x="1339567" y="2097499"/>
                  </a:lnTo>
                  <a:lnTo>
                    <a:pt x="1302068" y="2118120"/>
                  </a:lnTo>
                  <a:lnTo>
                    <a:pt x="1263690" y="2136795"/>
                  </a:lnTo>
                  <a:lnTo>
                    <a:pt x="1224479" y="2153472"/>
                  </a:lnTo>
                  <a:lnTo>
                    <a:pt x="1184478" y="2168098"/>
                  </a:lnTo>
                  <a:lnTo>
                    <a:pt x="1143733" y="2180619"/>
                  </a:lnTo>
                  <a:lnTo>
                    <a:pt x="1102287" y="2190983"/>
                  </a:lnTo>
                  <a:lnTo>
                    <a:pt x="1060187" y="2199135"/>
                  </a:lnTo>
                  <a:lnTo>
                    <a:pt x="1017476" y="2205025"/>
                  </a:lnTo>
                  <a:lnTo>
                    <a:pt x="974199" y="2208597"/>
                  </a:lnTo>
                  <a:lnTo>
                    <a:pt x="930401" y="2209799"/>
                  </a:lnTo>
                  <a:lnTo>
                    <a:pt x="886604" y="2208597"/>
                  </a:lnTo>
                  <a:lnTo>
                    <a:pt x="843327" y="2205025"/>
                  </a:lnTo>
                  <a:lnTo>
                    <a:pt x="800616" y="2199135"/>
                  </a:lnTo>
                  <a:lnTo>
                    <a:pt x="758516" y="2190983"/>
                  </a:lnTo>
                  <a:lnTo>
                    <a:pt x="717070" y="2180619"/>
                  </a:lnTo>
                  <a:lnTo>
                    <a:pt x="676325" y="2168098"/>
                  </a:lnTo>
                  <a:lnTo>
                    <a:pt x="636324" y="2153472"/>
                  </a:lnTo>
                  <a:lnTo>
                    <a:pt x="597113" y="2136795"/>
                  </a:lnTo>
                  <a:lnTo>
                    <a:pt x="558735" y="2118120"/>
                  </a:lnTo>
                  <a:lnTo>
                    <a:pt x="521236" y="2097499"/>
                  </a:lnTo>
                  <a:lnTo>
                    <a:pt x="484661" y="2074986"/>
                  </a:lnTo>
                  <a:lnTo>
                    <a:pt x="449053" y="2050633"/>
                  </a:lnTo>
                  <a:lnTo>
                    <a:pt x="414458" y="2024494"/>
                  </a:lnTo>
                  <a:lnTo>
                    <a:pt x="380920" y="1996622"/>
                  </a:lnTo>
                  <a:lnTo>
                    <a:pt x="348485" y="1967070"/>
                  </a:lnTo>
                  <a:lnTo>
                    <a:pt x="317196" y="1935891"/>
                  </a:lnTo>
                  <a:lnTo>
                    <a:pt x="287098" y="1903138"/>
                  </a:lnTo>
                  <a:lnTo>
                    <a:pt x="258236" y="1868864"/>
                  </a:lnTo>
                  <a:lnTo>
                    <a:pt x="230655" y="1833122"/>
                  </a:lnTo>
                  <a:lnTo>
                    <a:pt x="204400" y="1795965"/>
                  </a:lnTo>
                  <a:lnTo>
                    <a:pt x="179515" y="1757446"/>
                  </a:lnTo>
                  <a:lnTo>
                    <a:pt x="156044" y="1717618"/>
                  </a:lnTo>
                  <a:lnTo>
                    <a:pt x="134033" y="1676535"/>
                  </a:lnTo>
                  <a:lnTo>
                    <a:pt x="113526" y="1634249"/>
                  </a:lnTo>
                  <a:lnTo>
                    <a:pt x="94567" y="1590813"/>
                  </a:lnTo>
                  <a:lnTo>
                    <a:pt x="77203" y="1546281"/>
                  </a:lnTo>
                  <a:lnTo>
                    <a:pt x="61476" y="1500705"/>
                  </a:lnTo>
                  <a:lnTo>
                    <a:pt x="47432" y="1454139"/>
                  </a:lnTo>
                  <a:lnTo>
                    <a:pt x="35116" y="1406636"/>
                  </a:lnTo>
                  <a:lnTo>
                    <a:pt x="24572" y="1358248"/>
                  </a:lnTo>
                  <a:lnTo>
                    <a:pt x="15845" y="1309029"/>
                  </a:lnTo>
                  <a:lnTo>
                    <a:pt x="8980" y="1259031"/>
                  </a:lnTo>
                  <a:lnTo>
                    <a:pt x="4021" y="1208308"/>
                  </a:lnTo>
                  <a:lnTo>
                    <a:pt x="1012" y="1156913"/>
                  </a:lnTo>
                  <a:lnTo>
                    <a:pt x="0" y="1104899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536817" y="2067306"/>
            <a:ext cx="38735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Hello </a:t>
            </a:r>
            <a:r>
              <a:rPr sz="1100" b="1" spc="-23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W</a:t>
            </a:r>
            <a:r>
              <a:rPr sz="1100" b="1" spc="-10" dirty="0">
                <a:latin typeface="Calibri"/>
                <a:cs typeface="Calibri"/>
              </a:rPr>
              <a:t>o</a:t>
            </a:r>
            <a:r>
              <a:rPr sz="1100" b="1" dirty="0">
                <a:latin typeface="Calibri"/>
                <a:cs typeface="Calibri"/>
              </a:rPr>
              <a:t>rld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75020" y="675131"/>
            <a:ext cx="2318385" cy="365760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541020">
              <a:lnSpc>
                <a:spcPct val="100000"/>
              </a:lnSpc>
              <a:spcBef>
                <a:spcPts val="655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JAVA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HEAP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12964" y="1930907"/>
            <a:ext cx="935990" cy="475615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307340" marR="241935" indent="-56515">
              <a:lnSpc>
                <a:spcPct val="100000"/>
              </a:lnSpc>
              <a:spcBef>
                <a:spcPts val="655"/>
              </a:spcBef>
            </a:pPr>
            <a:r>
              <a:rPr sz="1100" b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TR</a:t>
            </a:r>
            <a:r>
              <a:rPr sz="1100" b="1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NG 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POOL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84521" y="4306925"/>
            <a:ext cx="252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str4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128767" y="4185361"/>
            <a:ext cx="1275080" cy="238125"/>
          </a:xfrm>
          <a:custGeom>
            <a:avLst/>
            <a:gdLst/>
            <a:ahLst/>
            <a:cxnLst/>
            <a:rect l="l" t="t" r="r" b="b"/>
            <a:pathLst>
              <a:path w="1275079" h="238125">
                <a:moveTo>
                  <a:pt x="1198245" y="31343"/>
                </a:moveTo>
                <a:lnTo>
                  <a:pt x="0" y="224980"/>
                </a:lnTo>
                <a:lnTo>
                  <a:pt x="2032" y="237515"/>
                </a:lnTo>
                <a:lnTo>
                  <a:pt x="1200276" y="43878"/>
                </a:lnTo>
                <a:lnTo>
                  <a:pt x="1198245" y="31343"/>
                </a:lnTo>
                <a:close/>
              </a:path>
              <a:path w="1275079" h="238125">
                <a:moveTo>
                  <a:pt x="1269202" y="29311"/>
                </a:moveTo>
                <a:lnTo>
                  <a:pt x="1210818" y="29311"/>
                </a:lnTo>
                <a:lnTo>
                  <a:pt x="1212850" y="41846"/>
                </a:lnTo>
                <a:lnTo>
                  <a:pt x="1200276" y="43878"/>
                </a:lnTo>
                <a:lnTo>
                  <a:pt x="1205357" y="75222"/>
                </a:lnTo>
                <a:lnTo>
                  <a:pt x="1269202" y="29311"/>
                </a:lnTo>
                <a:close/>
              </a:path>
              <a:path w="1275079" h="238125">
                <a:moveTo>
                  <a:pt x="1210818" y="29311"/>
                </a:moveTo>
                <a:lnTo>
                  <a:pt x="1198245" y="31343"/>
                </a:lnTo>
                <a:lnTo>
                  <a:pt x="1200276" y="43878"/>
                </a:lnTo>
                <a:lnTo>
                  <a:pt x="1212850" y="41846"/>
                </a:lnTo>
                <a:lnTo>
                  <a:pt x="1210818" y="29311"/>
                </a:lnTo>
                <a:close/>
              </a:path>
              <a:path w="1275079" h="238125">
                <a:moveTo>
                  <a:pt x="1193165" y="0"/>
                </a:moveTo>
                <a:lnTo>
                  <a:pt x="1198245" y="31343"/>
                </a:lnTo>
                <a:lnTo>
                  <a:pt x="1210818" y="29311"/>
                </a:lnTo>
                <a:lnTo>
                  <a:pt x="1269202" y="29311"/>
                </a:lnTo>
                <a:lnTo>
                  <a:pt x="1274572" y="25450"/>
                </a:lnTo>
                <a:lnTo>
                  <a:pt x="119316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721097" y="2115693"/>
            <a:ext cx="1803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str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84521" y="2663444"/>
            <a:ext cx="252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str1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887214" y="2189860"/>
            <a:ext cx="1708150" cy="1689735"/>
            <a:chOff x="4887214" y="2189860"/>
            <a:chExt cx="1708150" cy="1689735"/>
          </a:xfrm>
        </p:grpSpPr>
        <p:sp>
          <p:nvSpPr>
            <p:cNvPr id="30" name="object 30"/>
            <p:cNvSpPr/>
            <p:nvPr/>
          </p:nvSpPr>
          <p:spPr>
            <a:xfrm>
              <a:off x="5128133" y="2389123"/>
              <a:ext cx="1388110" cy="391160"/>
            </a:xfrm>
            <a:custGeom>
              <a:avLst/>
              <a:gdLst/>
              <a:ahLst/>
              <a:cxnLst/>
              <a:rect l="l" t="t" r="r" b="b"/>
              <a:pathLst>
                <a:path w="1388109" h="391160">
                  <a:moveTo>
                    <a:pt x="98170" y="352551"/>
                  </a:moveTo>
                  <a:lnTo>
                    <a:pt x="0" y="378587"/>
                  </a:lnTo>
                  <a:lnTo>
                    <a:pt x="3301" y="390906"/>
                  </a:lnTo>
                  <a:lnTo>
                    <a:pt x="101472" y="364870"/>
                  </a:lnTo>
                  <a:lnTo>
                    <a:pt x="98170" y="352551"/>
                  </a:lnTo>
                  <a:close/>
                </a:path>
                <a:path w="1388109" h="391160">
                  <a:moveTo>
                    <a:pt x="147319" y="339598"/>
                  </a:moveTo>
                  <a:lnTo>
                    <a:pt x="135000" y="342900"/>
                  </a:lnTo>
                  <a:lnTo>
                    <a:pt x="138302" y="355092"/>
                  </a:lnTo>
                  <a:lnTo>
                    <a:pt x="150621" y="351917"/>
                  </a:lnTo>
                  <a:lnTo>
                    <a:pt x="147319" y="339598"/>
                  </a:lnTo>
                  <a:close/>
                </a:path>
                <a:path w="1388109" h="391160">
                  <a:moveTo>
                    <a:pt x="282320" y="303783"/>
                  </a:moveTo>
                  <a:lnTo>
                    <a:pt x="184150" y="329819"/>
                  </a:lnTo>
                  <a:lnTo>
                    <a:pt x="187451" y="342138"/>
                  </a:lnTo>
                  <a:lnTo>
                    <a:pt x="285622" y="316102"/>
                  </a:lnTo>
                  <a:lnTo>
                    <a:pt x="282320" y="303783"/>
                  </a:lnTo>
                  <a:close/>
                </a:path>
                <a:path w="1388109" h="391160">
                  <a:moveTo>
                    <a:pt x="331469" y="290830"/>
                  </a:moveTo>
                  <a:lnTo>
                    <a:pt x="319150" y="294005"/>
                  </a:lnTo>
                  <a:lnTo>
                    <a:pt x="322452" y="306324"/>
                  </a:lnTo>
                  <a:lnTo>
                    <a:pt x="334771" y="303021"/>
                  </a:lnTo>
                  <a:lnTo>
                    <a:pt x="331469" y="290830"/>
                  </a:lnTo>
                  <a:close/>
                </a:path>
                <a:path w="1388109" h="391160">
                  <a:moveTo>
                    <a:pt x="466470" y="255015"/>
                  </a:moveTo>
                  <a:lnTo>
                    <a:pt x="368300" y="281050"/>
                  </a:lnTo>
                  <a:lnTo>
                    <a:pt x="371601" y="293243"/>
                  </a:lnTo>
                  <a:lnTo>
                    <a:pt x="469772" y="267207"/>
                  </a:lnTo>
                  <a:lnTo>
                    <a:pt x="466470" y="255015"/>
                  </a:lnTo>
                  <a:close/>
                </a:path>
                <a:path w="1388109" h="391160">
                  <a:moveTo>
                    <a:pt x="515619" y="241934"/>
                  </a:moveTo>
                  <a:lnTo>
                    <a:pt x="503300" y="245237"/>
                  </a:lnTo>
                  <a:lnTo>
                    <a:pt x="506602" y="257428"/>
                  </a:lnTo>
                  <a:lnTo>
                    <a:pt x="518921" y="254253"/>
                  </a:lnTo>
                  <a:lnTo>
                    <a:pt x="515619" y="241934"/>
                  </a:lnTo>
                  <a:close/>
                </a:path>
                <a:path w="1388109" h="391160">
                  <a:moveTo>
                    <a:pt x="650620" y="206120"/>
                  </a:moveTo>
                  <a:lnTo>
                    <a:pt x="552450" y="232156"/>
                  </a:lnTo>
                  <a:lnTo>
                    <a:pt x="555751" y="244475"/>
                  </a:lnTo>
                  <a:lnTo>
                    <a:pt x="653922" y="218439"/>
                  </a:lnTo>
                  <a:lnTo>
                    <a:pt x="650620" y="206120"/>
                  </a:lnTo>
                  <a:close/>
                </a:path>
                <a:path w="1388109" h="391160">
                  <a:moveTo>
                    <a:pt x="699769" y="193167"/>
                  </a:moveTo>
                  <a:lnTo>
                    <a:pt x="687451" y="196342"/>
                  </a:lnTo>
                  <a:lnTo>
                    <a:pt x="690752" y="208661"/>
                  </a:lnTo>
                  <a:lnTo>
                    <a:pt x="702944" y="205358"/>
                  </a:lnTo>
                  <a:lnTo>
                    <a:pt x="699769" y="193167"/>
                  </a:lnTo>
                  <a:close/>
                </a:path>
                <a:path w="1388109" h="391160">
                  <a:moveTo>
                    <a:pt x="834770" y="157352"/>
                  </a:moveTo>
                  <a:lnTo>
                    <a:pt x="736600" y="183387"/>
                  </a:lnTo>
                  <a:lnTo>
                    <a:pt x="739775" y="195706"/>
                  </a:lnTo>
                  <a:lnTo>
                    <a:pt x="838072" y="169671"/>
                  </a:lnTo>
                  <a:lnTo>
                    <a:pt x="834770" y="157352"/>
                  </a:lnTo>
                  <a:close/>
                </a:path>
                <a:path w="1388109" h="391160">
                  <a:moveTo>
                    <a:pt x="883919" y="144271"/>
                  </a:moveTo>
                  <a:lnTo>
                    <a:pt x="871601" y="147574"/>
                  </a:lnTo>
                  <a:lnTo>
                    <a:pt x="874902" y="159893"/>
                  </a:lnTo>
                  <a:lnTo>
                    <a:pt x="887094" y="156590"/>
                  </a:lnTo>
                  <a:lnTo>
                    <a:pt x="883919" y="144271"/>
                  </a:lnTo>
                  <a:close/>
                </a:path>
                <a:path w="1388109" h="391160">
                  <a:moveTo>
                    <a:pt x="1018920" y="108584"/>
                  </a:moveTo>
                  <a:lnTo>
                    <a:pt x="920750" y="134619"/>
                  </a:lnTo>
                  <a:lnTo>
                    <a:pt x="923925" y="146812"/>
                  </a:lnTo>
                  <a:lnTo>
                    <a:pt x="1022222" y="120776"/>
                  </a:lnTo>
                  <a:lnTo>
                    <a:pt x="1018920" y="108584"/>
                  </a:lnTo>
                  <a:close/>
                </a:path>
                <a:path w="1388109" h="391160">
                  <a:moveTo>
                    <a:pt x="1068069" y="95503"/>
                  </a:moveTo>
                  <a:lnTo>
                    <a:pt x="1055751" y="98806"/>
                  </a:lnTo>
                  <a:lnTo>
                    <a:pt x="1059052" y="110998"/>
                  </a:lnTo>
                  <a:lnTo>
                    <a:pt x="1071244" y="107823"/>
                  </a:lnTo>
                  <a:lnTo>
                    <a:pt x="1068069" y="95503"/>
                  </a:lnTo>
                  <a:close/>
                </a:path>
                <a:path w="1388109" h="391160">
                  <a:moveTo>
                    <a:pt x="1203070" y="59689"/>
                  </a:moveTo>
                  <a:lnTo>
                    <a:pt x="1104900" y="85725"/>
                  </a:lnTo>
                  <a:lnTo>
                    <a:pt x="1108075" y="98043"/>
                  </a:lnTo>
                  <a:lnTo>
                    <a:pt x="1206372" y="72008"/>
                  </a:lnTo>
                  <a:lnTo>
                    <a:pt x="1203070" y="59689"/>
                  </a:lnTo>
                  <a:close/>
                </a:path>
                <a:path w="1388109" h="391160">
                  <a:moveTo>
                    <a:pt x="1252219" y="46736"/>
                  </a:moveTo>
                  <a:lnTo>
                    <a:pt x="1239901" y="49911"/>
                  </a:lnTo>
                  <a:lnTo>
                    <a:pt x="1243202" y="62230"/>
                  </a:lnTo>
                  <a:lnTo>
                    <a:pt x="1255394" y="58927"/>
                  </a:lnTo>
                  <a:lnTo>
                    <a:pt x="1252219" y="46736"/>
                  </a:lnTo>
                  <a:close/>
                </a:path>
                <a:path w="1388109" h="391160">
                  <a:moveTo>
                    <a:pt x="1376472" y="27431"/>
                  </a:moveTo>
                  <a:lnTo>
                    <a:pt x="1324990" y="27431"/>
                  </a:lnTo>
                  <a:lnTo>
                    <a:pt x="1328165" y="39624"/>
                  </a:lnTo>
                  <a:lnTo>
                    <a:pt x="1315926" y="42867"/>
                  </a:lnTo>
                  <a:lnTo>
                    <a:pt x="1324102" y="73659"/>
                  </a:lnTo>
                  <a:lnTo>
                    <a:pt x="1376472" y="27431"/>
                  </a:lnTo>
                  <a:close/>
                </a:path>
                <a:path w="1388109" h="391160">
                  <a:moveTo>
                    <a:pt x="1312693" y="30691"/>
                  </a:moveTo>
                  <a:lnTo>
                    <a:pt x="1289050" y="36956"/>
                  </a:lnTo>
                  <a:lnTo>
                    <a:pt x="1292225" y="49149"/>
                  </a:lnTo>
                  <a:lnTo>
                    <a:pt x="1315926" y="42867"/>
                  </a:lnTo>
                  <a:lnTo>
                    <a:pt x="1312693" y="30691"/>
                  </a:lnTo>
                  <a:close/>
                </a:path>
                <a:path w="1388109" h="391160">
                  <a:moveTo>
                    <a:pt x="1324990" y="27431"/>
                  </a:moveTo>
                  <a:lnTo>
                    <a:pt x="1312693" y="30691"/>
                  </a:lnTo>
                  <a:lnTo>
                    <a:pt x="1315926" y="42867"/>
                  </a:lnTo>
                  <a:lnTo>
                    <a:pt x="1328165" y="39624"/>
                  </a:lnTo>
                  <a:lnTo>
                    <a:pt x="1324990" y="27431"/>
                  </a:lnTo>
                  <a:close/>
                </a:path>
                <a:path w="1388109" h="391160">
                  <a:moveTo>
                    <a:pt x="1304543" y="0"/>
                  </a:moveTo>
                  <a:lnTo>
                    <a:pt x="1312693" y="30691"/>
                  </a:lnTo>
                  <a:lnTo>
                    <a:pt x="1324990" y="27431"/>
                  </a:lnTo>
                  <a:lnTo>
                    <a:pt x="1376472" y="27431"/>
                  </a:lnTo>
                  <a:lnTo>
                    <a:pt x="1387983" y="17271"/>
                  </a:lnTo>
                  <a:lnTo>
                    <a:pt x="13045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28895" y="3074923"/>
              <a:ext cx="1466850" cy="252095"/>
            </a:xfrm>
            <a:custGeom>
              <a:avLst/>
              <a:gdLst/>
              <a:ahLst/>
              <a:cxnLst/>
              <a:rect l="l" t="t" r="r" b="b"/>
              <a:pathLst>
                <a:path w="1466850" h="252095">
                  <a:moveTo>
                    <a:pt x="50164" y="231648"/>
                  </a:moveTo>
                  <a:lnTo>
                    <a:pt x="0" y="239268"/>
                  </a:lnTo>
                  <a:lnTo>
                    <a:pt x="1777" y="251713"/>
                  </a:lnTo>
                  <a:lnTo>
                    <a:pt x="52069" y="244220"/>
                  </a:lnTo>
                  <a:lnTo>
                    <a:pt x="50164" y="231648"/>
                  </a:lnTo>
                  <a:close/>
                </a:path>
                <a:path w="1466850" h="252095">
                  <a:moveTo>
                    <a:pt x="138175" y="218567"/>
                  </a:moveTo>
                  <a:lnTo>
                    <a:pt x="87883" y="226059"/>
                  </a:lnTo>
                  <a:lnTo>
                    <a:pt x="89788" y="238632"/>
                  </a:lnTo>
                  <a:lnTo>
                    <a:pt x="139953" y="231139"/>
                  </a:lnTo>
                  <a:lnTo>
                    <a:pt x="138175" y="218567"/>
                  </a:lnTo>
                  <a:close/>
                </a:path>
                <a:path w="1466850" h="252095">
                  <a:moveTo>
                    <a:pt x="226059" y="205358"/>
                  </a:moveTo>
                  <a:lnTo>
                    <a:pt x="175767" y="212978"/>
                  </a:lnTo>
                  <a:lnTo>
                    <a:pt x="177672" y="225425"/>
                  </a:lnTo>
                  <a:lnTo>
                    <a:pt x="227964" y="217931"/>
                  </a:lnTo>
                  <a:lnTo>
                    <a:pt x="226059" y="205358"/>
                  </a:lnTo>
                  <a:close/>
                </a:path>
                <a:path w="1466850" h="252095">
                  <a:moveTo>
                    <a:pt x="313943" y="192277"/>
                  </a:moveTo>
                  <a:lnTo>
                    <a:pt x="263778" y="199770"/>
                  </a:lnTo>
                  <a:lnTo>
                    <a:pt x="265556" y="212344"/>
                  </a:lnTo>
                  <a:lnTo>
                    <a:pt x="315849" y="204850"/>
                  </a:lnTo>
                  <a:lnTo>
                    <a:pt x="313943" y="192277"/>
                  </a:lnTo>
                  <a:close/>
                </a:path>
                <a:path w="1466850" h="252095">
                  <a:moveTo>
                    <a:pt x="401827" y="179069"/>
                  </a:moveTo>
                  <a:lnTo>
                    <a:pt x="351663" y="186689"/>
                  </a:lnTo>
                  <a:lnTo>
                    <a:pt x="353567" y="199136"/>
                  </a:lnTo>
                  <a:lnTo>
                    <a:pt x="403732" y="191643"/>
                  </a:lnTo>
                  <a:lnTo>
                    <a:pt x="401827" y="179069"/>
                  </a:lnTo>
                  <a:close/>
                </a:path>
                <a:path w="1466850" h="252095">
                  <a:moveTo>
                    <a:pt x="489838" y="165988"/>
                  </a:moveTo>
                  <a:lnTo>
                    <a:pt x="439546" y="173481"/>
                  </a:lnTo>
                  <a:lnTo>
                    <a:pt x="441451" y="186055"/>
                  </a:lnTo>
                  <a:lnTo>
                    <a:pt x="491743" y="178562"/>
                  </a:lnTo>
                  <a:lnTo>
                    <a:pt x="489838" y="165988"/>
                  </a:lnTo>
                  <a:close/>
                </a:path>
                <a:path w="1466850" h="252095">
                  <a:moveTo>
                    <a:pt x="577722" y="152781"/>
                  </a:moveTo>
                  <a:lnTo>
                    <a:pt x="527430" y="160400"/>
                  </a:lnTo>
                  <a:lnTo>
                    <a:pt x="529335" y="172974"/>
                  </a:lnTo>
                  <a:lnTo>
                    <a:pt x="579627" y="165353"/>
                  </a:lnTo>
                  <a:lnTo>
                    <a:pt x="577722" y="152781"/>
                  </a:lnTo>
                  <a:close/>
                </a:path>
                <a:path w="1466850" h="252095">
                  <a:moveTo>
                    <a:pt x="665606" y="139700"/>
                  </a:moveTo>
                  <a:lnTo>
                    <a:pt x="615441" y="147193"/>
                  </a:lnTo>
                  <a:lnTo>
                    <a:pt x="617346" y="159765"/>
                  </a:lnTo>
                  <a:lnTo>
                    <a:pt x="667512" y="152273"/>
                  </a:lnTo>
                  <a:lnTo>
                    <a:pt x="665606" y="139700"/>
                  </a:lnTo>
                  <a:close/>
                </a:path>
                <a:path w="1466850" h="252095">
                  <a:moveTo>
                    <a:pt x="753617" y="126492"/>
                  </a:moveTo>
                  <a:lnTo>
                    <a:pt x="703326" y="134112"/>
                  </a:lnTo>
                  <a:lnTo>
                    <a:pt x="705230" y="146684"/>
                  </a:lnTo>
                  <a:lnTo>
                    <a:pt x="755395" y="139064"/>
                  </a:lnTo>
                  <a:lnTo>
                    <a:pt x="753617" y="126492"/>
                  </a:lnTo>
                  <a:close/>
                </a:path>
                <a:path w="1466850" h="252095">
                  <a:moveTo>
                    <a:pt x="841501" y="113411"/>
                  </a:moveTo>
                  <a:lnTo>
                    <a:pt x="791209" y="120903"/>
                  </a:lnTo>
                  <a:lnTo>
                    <a:pt x="793114" y="133476"/>
                  </a:lnTo>
                  <a:lnTo>
                    <a:pt x="843406" y="125983"/>
                  </a:lnTo>
                  <a:lnTo>
                    <a:pt x="841501" y="113411"/>
                  </a:lnTo>
                  <a:close/>
                </a:path>
                <a:path w="1466850" h="252095">
                  <a:moveTo>
                    <a:pt x="929385" y="100202"/>
                  </a:moveTo>
                  <a:lnTo>
                    <a:pt x="879220" y="107823"/>
                  </a:lnTo>
                  <a:lnTo>
                    <a:pt x="880999" y="120395"/>
                  </a:lnTo>
                  <a:lnTo>
                    <a:pt x="931290" y="112775"/>
                  </a:lnTo>
                  <a:lnTo>
                    <a:pt x="929385" y="100202"/>
                  </a:lnTo>
                  <a:close/>
                </a:path>
                <a:path w="1466850" h="252095">
                  <a:moveTo>
                    <a:pt x="1017396" y="87121"/>
                  </a:moveTo>
                  <a:lnTo>
                    <a:pt x="967104" y="94614"/>
                  </a:lnTo>
                  <a:lnTo>
                    <a:pt x="969009" y="107187"/>
                  </a:lnTo>
                  <a:lnTo>
                    <a:pt x="1019175" y="99694"/>
                  </a:lnTo>
                  <a:lnTo>
                    <a:pt x="1017396" y="87121"/>
                  </a:lnTo>
                  <a:close/>
                </a:path>
                <a:path w="1466850" h="252095">
                  <a:moveTo>
                    <a:pt x="1105280" y="74040"/>
                  </a:moveTo>
                  <a:lnTo>
                    <a:pt x="1054989" y="81533"/>
                  </a:lnTo>
                  <a:lnTo>
                    <a:pt x="1056893" y="94106"/>
                  </a:lnTo>
                  <a:lnTo>
                    <a:pt x="1107185" y="86487"/>
                  </a:lnTo>
                  <a:lnTo>
                    <a:pt x="1105280" y="74040"/>
                  </a:lnTo>
                  <a:close/>
                </a:path>
                <a:path w="1466850" h="252095">
                  <a:moveTo>
                    <a:pt x="1193164" y="60832"/>
                  </a:moveTo>
                  <a:lnTo>
                    <a:pt x="1143000" y="68325"/>
                  </a:lnTo>
                  <a:lnTo>
                    <a:pt x="1144777" y="80899"/>
                  </a:lnTo>
                  <a:lnTo>
                    <a:pt x="1195069" y="73406"/>
                  </a:lnTo>
                  <a:lnTo>
                    <a:pt x="1193164" y="60832"/>
                  </a:lnTo>
                  <a:close/>
                </a:path>
                <a:path w="1466850" h="252095">
                  <a:moveTo>
                    <a:pt x="1281049" y="47751"/>
                  </a:moveTo>
                  <a:lnTo>
                    <a:pt x="1230883" y="55244"/>
                  </a:lnTo>
                  <a:lnTo>
                    <a:pt x="1232789" y="67818"/>
                  </a:lnTo>
                  <a:lnTo>
                    <a:pt x="1282953" y="60198"/>
                  </a:lnTo>
                  <a:lnTo>
                    <a:pt x="1281049" y="47751"/>
                  </a:lnTo>
                  <a:close/>
                </a:path>
                <a:path w="1466850" h="252095">
                  <a:moveTo>
                    <a:pt x="1369059" y="34543"/>
                  </a:moveTo>
                  <a:lnTo>
                    <a:pt x="1318767" y="42037"/>
                  </a:lnTo>
                  <a:lnTo>
                    <a:pt x="1320672" y="54609"/>
                  </a:lnTo>
                  <a:lnTo>
                    <a:pt x="1370964" y="47117"/>
                  </a:lnTo>
                  <a:lnTo>
                    <a:pt x="1369059" y="34543"/>
                  </a:lnTo>
                  <a:close/>
                </a:path>
                <a:path w="1466850" h="252095">
                  <a:moveTo>
                    <a:pt x="1385443" y="0"/>
                  </a:moveTo>
                  <a:lnTo>
                    <a:pt x="1396619" y="75311"/>
                  </a:lnTo>
                  <a:lnTo>
                    <a:pt x="1466341" y="26415"/>
                  </a:lnTo>
                  <a:lnTo>
                    <a:pt x="138544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129530" y="3702176"/>
              <a:ext cx="1226820" cy="177165"/>
            </a:xfrm>
            <a:custGeom>
              <a:avLst/>
              <a:gdLst/>
              <a:ahLst/>
              <a:cxnLst/>
              <a:rect l="l" t="t" r="r" b="b"/>
              <a:pathLst>
                <a:path w="1226820" h="177164">
                  <a:moveTo>
                    <a:pt x="1149502" y="28466"/>
                  </a:moveTo>
                  <a:lnTo>
                    <a:pt x="0" y="158115"/>
                  </a:lnTo>
                  <a:lnTo>
                    <a:pt x="2032" y="177025"/>
                  </a:lnTo>
                  <a:lnTo>
                    <a:pt x="1151629" y="47392"/>
                  </a:lnTo>
                  <a:lnTo>
                    <a:pt x="1149502" y="28466"/>
                  </a:lnTo>
                  <a:close/>
                </a:path>
                <a:path w="1226820" h="177164">
                  <a:moveTo>
                    <a:pt x="1220077" y="27051"/>
                  </a:moveTo>
                  <a:lnTo>
                    <a:pt x="1162050" y="27051"/>
                  </a:lnTo>
                  <a:lnTo>
                    <a:pt x="1164209" y="45974"/>
                  </a:lnTo>
                  <a:lnTo>
                    <a:pt x="1151629" y="47392"/>
                  </a:lnTo>
                  <a:lnTo>
                    <a:pt x="1154811" y="75692"/>
                  </a:lnTo>
                  <a:lnTo>
                    <a:pt x="1226312" y="29337"/>
                  </a:lnTo>
                  <a:lnTo>
                    <a:pt x="1220077" y="27051"/>
                  </a:lnTo>
                  <a:close/>
                </a:path>
                <a:path w="1226820" h="177164">
                  <a:moveTo>
                    <a:pt x="1162050" y="27051"/>
                  </a:moveTo>
                  <a:lnTo>
                    <a:pt x="1149502" y="28466"/>
                  </a:lnTo>
                  <a:lnTo>
                    <a:pt x="1151629" y="47392"/>
                  </a:lnTo>
                  <a:lnTo>
                    <a:pt x="1164209" y="45974"/>
                  </a:lnTo>
                  <a:lnTo>
                    <a:pt x="1162050" y="27051"/>
                  </a:lnTo>
                  <a:close/>
                </a:path>
                <a:path w="1226820" h="177164">
                  <a:moveTo>
                    <a:pt x="1146302" y="0"/>
                  </a:moveTo>
                  <a:lnTo>
                    <a:pt x="1149502" y="28466"/>
                  </a:lnTo>
                  <a:lnTo>
                    <a:pt x="1162050" y="27051"/>
                  </a:lnTo>
                  <a:lnTo>
                    <a:pt x="1220077" y="27051"/>
                  </a:lnTo>
                  <a:lnTo>
                    <a:pt x="114630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87214" y="2189860"/>
              <a:ext cx="1629410" cy="102235"/>
            </a:xfrm>
            <a:custGeom>
              <a:avLst/>
              <a:gdLst/>
              <a:ahLst/>
              <a:cxnLst/>
              <a:rect l="l" t="t" r="r" b="b"/>
              <a:pathLst>
                <a:path w="1629409" h="102235">
                  <a:moveTo>
                    <a:pt x="50800" y="87502"/>
                  </a:moveTo>
                  <a:lnTo>
                    <a:pt x="0" y="89407"/>
                  </a:lnTo>
                  <a:lnTo>
                    <a:pt x="508" y="102107"/>
                  </a:lnTo>
                  <a:lnTo>
                    <a:pt x="51308" y="100202"/>
                  </a:lnTo>
                  <a:lnTo>
                    <a:pt x="50800" y="87502"/>
                  </a:lnTo>
                  <a:close/>
                </a:path>
                <a:path w="1629409" h="102235">
                  <a:moveTo>
                    <a:pt x="101600" y="85597"/>
                  </a:moveTo>
                  <a:lnTo>
                    <a:pt x="88900" y="86106"/>
                  </a:lnTo>
                  <a:lnTo>
                    <a:pt x="89281" y="98806"/>
                  </a:lnTo>
                  <a:lnTo>
                    <a:pt x="101981" y="98297"/>
                  </a:lnTo>
                  <a:lnTo>
                    <a:pt x="101600" y="85597"/>
                  </a:lnTo>
                  <a:close/>
                </a:path>
                <a:path w="1629409" h="102235">
                  <a:moveTo>
                    <a:pt x="190373" y="82295"/>
                  </a:moveTo>
                  <a:lnTo>
                    <a:pt x="139573" y="84200"/>
                  </a:lnTo>
                  <a:lnTo>
                    <a:pt x="140081" y="96900"/>
                  </a:lnTo>
                  <a:lnTo>
                    <a:pt x="190881" y="94995"/>
                  </a:lnTo>
                  <a:lnTo>
                    <a:pt x="190373" y="82295"/>
                  </a:lnTo>
                  <a:close/>
                </a:path>
                <a:path w="1629409" h="102235">
                  <a:moveTo>
                    <a:pt x="241173" y="80518"/>
                  </a:moveTo>
                  <a:lnTo>
                    <a:pt x="228473" y="80899"/>
                  </a:lnTo>
                  <a:lnTo>
                    <a:pt x="228981" y="93599"/>
                  </a:lnTo>
                  <a:lnTo>
                    <a:pt x="241681" y="93218"/>
                  </a:lnTo>
                  <a:lnTo>
                    <a:pt x="241173" y="80518"/>
                  </a:lnTo>
                  <a:close/>
                </a:path>
                <a:path w="1629409" h="102235">
                  <a:moveTo>
                    <a:pt x="329946" y="77215"/>
                  </a:moveTo>
                  <a:lnTo>
                    <a:pt x="279273" y="78993"/>
                  </a:lnTo>
                  <a:lnTo>
                    <a:pt x="279653" y="91693"/>
                  </a:lnTo>
                  <a:lnTo>
                    <a:pt x="330453" y="89788"/>
                  </a:lnTo>
                  <a:lnTo>
                    <a:pt x="329946" y="77215"/>
                  </a:lnTo>
                  <a:close/>
                </a:path>
                <a:path w="1629409" h="102235">
                  <a:moveTo>
                    <a:pt x="380746" y="75311"/>
                  </a:moveTo>
                  <a:lnTo>
                    <a:pt x="368046" y="75691"/>
                  </a:lnTo>
                  <a:lnTo>
                    <a:pt x="368553" y="88391"/>
                  </a:lnTo>
                  <a:lnTo>
                    <a:pt x="381253" y="88011"/>
                  </a:lnTo>
                  <a:lnTo>
                    <a:pt x="380746" y="75311"/>
                  </a:lnTo>
                  <a:close/>
                </a:path>
                <a:path w="1629409" h="102235">
                  <a:moveTo>
                    <a:pt x="469646" y="72008"/>
                  </a:moveTo>
                  <a:lnTo>
                    <a:pt x="418846" y="73913"/>
                  </a:lnTo>
                  <a:lnTo>
                    <a:pt x="419353" y="86487"/>
                  </a:lnTo>
                  <a:lnTo>
                    <a:pt x="470026" y="84708"/>
                  </a:lnTo>
                  <a:lnTo>
                    <a:pt x="469646" y="72008"/>
                  </a:lnTo>
                  <a:close/>
                </a:path>
                <a:path w="1629409" h="102235">
                  <a:moveTo>
                    <a:pt x="520319" y="70103"/>
                  </a:moveTo>
                  <a:lnTo>
                    <a:pt x="507619" y="70612"/>
                  </a:lnTo>
                  <a:lnTo>
                    <a:pt x="508126" y="83184"/>
                  </a:lnTo>
                  <a:lnTo>
                    <a:pt x="520826" y="82803"/>
                  </a:lnTo>
                  <a:lnTo>
                    <a:pt x="520319" y="70103"/>
                  </a:lnTo>
                  <a:close/>
                </a:path>
                <a:path w="1629409" h="102235">
                  <a:moveTo>
                    <a:pt x="609219" y="66801"/>
                  </a:moveTo>
                  <a:lnTo>
                    <a:pt x="558419" y="68706"/>
                  </a:lnTo>
                  <a:lnTo>
                    <a:pt x="558926" y="81406"/>
                  </a:lnTo>
                  <a:lnTo>
                    <a:pt x="609726" y="79501"/>
                  </a:lnTo>
                  <a:lnTo>
                    <a:pt x="609219" y="66801"/>
                  </a:lnTo>
                  <a:close/>
                </a:path>
                <a:path w="1629409" h="102235">
                  <a:moveTo>
                    <a:pt x="660019" y="64896"/>
                  </a:moveTo>
                  <a:lnTo>
                    <a:pt x="647319" y="65405"/>
                  </a:lnTo>
                  <a:lnTo>
                    <a:pt x="647700" y="78105"/>
                  </a:lnTo>
                  <a:lnTo>
                    <a:pt x="660400" y="77596"/>
                  </a:lnTo>
                  <a:lnTo>
                    <a:pt x="660019" y="64896"/>
                  </a:lnTo>
                  <a:close/>
                </a:path>
                <a:path w="1629409" h="102235">
                  <a:moveTo>
                    <a:pt x="748791" y="61594"/>
                  </a:moveTo>
                  <a:lnTo>
                    <a:pt x="697991" y="63500"/>
                  </a:lnTo>
                  <a:lnTo>
                    <a:pt x="698500" y="76200"/>
                  </a:lnTo>
                  <a:lnTo>
                    <a:pt x="749300" y="74294"/>
                  </a:lnTo>
                  <a:lnTo>
                    <a:pt x="748791" y="61594"/>
                  </a:lnTo>
                  <a:close/>
                </a:path>
                <a:path w="1629409" h="102235">
                  <a:moveTo>
                    <a:pt x="799591" y="59689"/>
                  </a:moveTo>
                  <a:lnTo>
                    <a:pt x="786891" y="60197"/>
                  </a:lnTo>
                  <a:lnTo>
                    <a:pt x="787400" y="72897"/>
                  </a:lnTo>
                  <a:lnTo>
                    <a:pt x="799973" y="72389"/>
                  </a:lnTo>
                  <a:lnTo>
                    <a:pt x="799591" y="59689"/>
                  </a:lnTo>
                  <a:close/>
                </a:path>
                <a:path w="1629409" h="102235">
                  <a:moveTo>
                    <a:pt x="888364" y="56387"/>
                  </a:moveTo>
                  <a:lnTo>
                    <a:pt x="837691" y="58293"/>
                  </a:lnTo>
                  <a:lnTo>
                    <a:pt x="838073" y="70993"/>
                  </a:lnTo>
                  <a:lnTo>
                    <a:pt x="888873" y="69087"/>
                  </a:lnTo>
                  <a:lnTo>
                    <a:pt x="888364" y="56387"/>
                  </a:lnTo>
                  <a:close/>
                </a:path>
                <a:path w="1629409" h="102235">
                  <a:moveTo>
                    <a:pt x="939164" y="54482"/>
                  </a:moveTo>
                  <a:lnTo>
                    <a:pt x="926464" y="54990"/>
                  </a:lnTo>
                  <a:lnTo>
                    <a:pt x="926973" y="67690"/>
                  </a:lnTo>
                  <a:lnTo>
                    <a:pt x="939673" y="67182"/>
                  </a:lnTo>
                  <a:lnTo>
                    <a:pt x="939164" y="54482"/>
                  </a:lnTo>
                  <a:close/>
                </a:path>
                <a:path w="1629409" h="102235">
                  <a:moveTo>
                    <a:pt x="1028064" y="51181"/>
                  </a:moveTo>
                  <a:lnTo>
                    <a:pt x="977264" y="53086"/>
                  </a:lnTo>
                  <a:lnTo>
                    <a:pt x="977773" y="65786"/>
                  </a:lnTo>
                  <a:lnTo>
                    <a:pt x="1028446" y="63881"/>
                  </a:lnTo>
                  <a:lnTo>
                    <a:pt x="1028064" y="51181"/>
                  </a:lnTo>
                  <a:close/>
                </a:path>
                <a:path w="1629409" h="102235">
                  <a:moveTo>
                    <a:pt x="1078738" y="49275"/>
                  </a:moveTo>
                  <a:lnTo>
                    <a:pt x="1066038" y="49783"/>
                  </a:lnTo>
                  <a:lnTo>
                    <a:pt x="1066546" y="62483"/>
                  </a:lnTo>
                  <a:lnTo>
                    <a:pt x="1079246" y="61975"/>
                  </a:lnTo>
                  <a:lnTo>
                    <a:pt x="1078738" y="49275"/>
                  </a:lnTo>
                  <a:close/>
                </a:path>
                <a:path w="1629409" h="102235">
                  <a:moveTo>
                    <a:pt x="1167638" y="45974"/>
                  </a:moveTo>
                  <a:lnTo>
                    <a:pt x="1116838" y="47878"/>
                  </a:lnTo>
                  <a:lnTo>
                    <a:pt x="1117346" y="60578"/>
                  </a:lnTo>
                  <a:lnTo>
                    <a:pt x="1168019" y="58674"/>
                  </a:lnTo>
                  <a:lnTo>
                    <a:pt x="1167638" y="45974"/>
                  </a:lnTo>
                  <a:close/>
                </a:path>
                <a:path w="1629409" h="102235">
                  <a:moveTo>
                    <a:pt x="1218311" y="44068"/>
                  </a:moveTo>
                  <a:lnTo>
                    <a:pt x="1205738" y="44576"/>
                  </a:lnTo>
                  <a:lnTo>
                    <a:pt x="1206119" y="57276"/>
                  </a:lnTo>
                  <a:lnTo>
                    <a:pt x="1218819" y="56768"/>
                  </a:lnTo>
                  <a:lnTo>
                    <a:pt x="1218311" y="44068"/>
                  </a:lnTo>
                  <a:close/>
                </a:path>
                <a:path w="1629409" h="102235">
                  <a:moveTo>
                    <a:pt x="1307211" y="40766"/>
                  </a:moveTo>
                  <a:lnTo>
                    <a:pt x="1256411" y="42671"/>
                  </a:lnTo>
                  <a:lnTo>
                    <a:pt x="1256919" y="55371"/>
                  </a:lnTo>
                  <a:lnTo>
                    <a:pt x="1307719" y="53466"/>
                  </a:lnTo>
                  <a:lnTo>
                    <a:pt x="1307211" y="40766"/>
                  </a:lnTo>
                  <a:close/>
                </a:path>
                <a:path w="1629409" h="102235">
                  <a:moveTo>
                    <a:pt x="1358011" y="38862"/>
                  </a:moveTo>
                  <a:lnTo>
                    <a:pt x="1345311" y="39369"/>
                  </a:lnTo>
                  <a:lnTo>
                    <a:pt x="1345819" y="52069"/>
                  </a:lnTo>
                  <a:lnTo>
                    <a:pt x="1358391" y="51562"/>
                  </a:lnTo>
                  <a:lnTo>
                    <a:pt x="1358011" y="38862"/>
                  </a:lnTo>
                  <a:close/>
                </a:path>
                <a:path w="1629409" h="102235">
                  <a:moveTo>
                    <a:pt x="1446784" y="35559"/>
                  </a:moveTo>
                  <a:lnTo>
                    <a:pt x="1396111" y="37464"/>
                  </a:lnTo>
                  <a:lnTo>
                    <a:pt x="1396491" y="50164"/>
                  </a:lnTo>
                  <a:lnTo>
                    <a:pt x="1447291" y="48259"/>
                  </a:lnTo>
                  <a:lnTo>
                    <a:pt x="1446784" y="35559"/>
                  </a:lnTo>
                  <a:close/>
                </a:path>
                <a:path w="1629409" h="102235">
                  <a:moveTo>
                    <a:pt x="1497584" y="33781"/>
                  </a:moveTo>
                  <a:lnTo>
                    <a:pt x="1484884" y="34162"/>
                  </a:lnTo>
                  <a:lnTo>
                    <a:pt x="1485391" y="46862"/>
                  </a:lnTo>
                  <a:lnTo>
                    <a:pt x="1498091" y="46481"/>
                  </a:lnTo>
                  <a:lnTo>
                    <a:pt x="1497584" y="33781"/>
                  </a:lnTo>
                  <a:close/>
                </a:path>
                <a:path w="1629409" h="102235">
                  <a:moveTo>
                    <a:pt x="1620725" y="31241"/>
                  </a:moveTo>
                  <a:lnTo>
                    <a:pt x="1565656" y="31241"/>
                  </a:lnTo>
                  <a:lnTo>
                    <a:pt x="1566164" y="43941"/>
                  </a:lnTo>
                  <a:lnTo>
                    <a:pt x="1553442" y="44371"/>
                  </a:lnTo>
                  <a:lnTo>
                    <a:pt x="1554607" y="76072"/>
                  </a:lnTo>
                  <a:lnTo>
                    <a:pt x="1629410" y="35178"/>
                  </a:lnTo>
                  <a:lnTo>
                    <a:pt x="1620725" y="31241"/>
                  </a:lnTo>
                  <a:close/>
                </a:path>
                <a:path w="1629409" h="102235">
                  <a:moveTo>
                    <a:pt x="1552976" y="31671"/>
                  </a:moveTo>
                  <a:lnTo>
                    <a:pt x="1535684" y="32257"/>
                  </a:lnTo>
                  <a:lnTo>
                    <a:pt x="1536064" y="44957"/>
                  </a:lnTo>
                  <a:lnTo>
                    <a:pt x="1553442" y="44371"/>
                  </a:lnTo>
                  <a:lnTo>
                    <a:pt x="1552976" y="31671"/>
                  </a:lnTo>
                  <a:close/>
                </a:path>
                <a:path w="1629409" h="102235">
                  <a:moveTo>
                    <a:pt x="1565656" y="31241"/>
                  </a:moveTo>
                  <a:lnTo>
                    <a:pt x="1552976" y="31671"/>
                  </a:lnTo>
                  <a:lnTo>
                    <a:pt x="1553442" y="44371"/>
                  </a:lnTo>
                  <a:lnTo>
                    <a:pt x="1566164" y="43941"/>
                  </a:lnTo>
                  <a:lnTo>
                    <a:pt x="1565656" y="31241"/>
                  </a:lnTo>
                  <a:close/>
                </a:path>
                <a:path w="1629409" h="102235">
                  <a:moveTo>
                    <a:pt x="1551813" y="0"/>
                  </a:moveTo>
                  <a:lnTo>
                    <a:pt x="1552976" y="31671"/>
                  </a:lnTo>
                  <a:lnTo>
                    <a:pt x="1565656" y="31241"/>
                  </a:lnTo>
                  <a:lnTo>
                    <a:pt x="1620725" y="31241"/>
                  </a:lnTo>
                  <a:lnTo>
                    <a:pt x="15518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684521" y="3211449"/>
            <a:ext cx="252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str3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90538" y="2824099"/>
            <a:ext cx="5759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C</a:t>
            </a:r>
            <a:r>
              <a:rPr sz="1100" b="1" spc="-10" dirty="0">
                <a:latin typeface="Calibri"/>
                <a:cs typeface="Calibri"/>
              </a:rPr>
              <a:t>o</a:t>
            </a:r>
            <a:r>
              <a:rPr sz="1100" b="1" dirty="0">
                <a:latin typeface="Calibri"/>
                <a:cs typeface="Calibri"/>
              </a:rPr>
              <a:t>re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Ja</a:t>
            </a:r>
            <a:r>
              <a:rPr sz="1100" b="1" dirty="0">
                <a:latin typeface="Calibri"/>
                <a:cs typeface="Calibri"/>
              </a:rPr>
              <a:t>va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73342" y="3618357"/>
            <a:ext cx="7219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Hello</a:t>
            </a:r>
            <a:r>
              <a:rPr sz="11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World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84521" y="3759200"/>
            <a:ext cx="252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str2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31203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String is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immuta</a:t>
            </a:r>
            <a:r>
              <a:rPr spc="-15" dirty="0">
                <a:solidFill>
                  <a:srgbClr val="000000"/>
                </a:solidFill>
              </a:rPr>
              <a:t>b</a:t>
            </a:r>
            <a:r>
              <a:rPr dirty="0">
                <a:solidFill>
                  <a:srgbClr val="000000"/>
                </a:solidFill>
              </a:rPr>
              <a:t>le</a:t>
            </a:r>
          </a:p>
        </p:txBody>
      </p:sp>
      <p:sp>
        <p:nvSpPr>
          <p:cNvPr id="4" name="object 4"/>
          <p:cNvSpPr/>
          <p:nvPr/>
        </p:nvSpPr>
        <p:spPr>
          <a:xfrm>
            <a:off x="3565397" y="916686"/>
            <a:ext cx="0" cy="3583304"/>
          </a:xfrm>
          <a:custGeom>
            <a:avLst/>
            <a:gdLst/>
            <a:ahLst/>
            <a:cxnLst/>
            <a:rect l="l" t="t" r="r" b="b"/>
            <a:pathLst>
              <a:path h="3583304">
                <a:moveTo>
                  <a:pt x="0" y="0"/>
                </a:moveTo>
                <a:lnTo>
                  <a:pt x="0" y="3582835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36947" y="2789682"/>
            <a:ext cx="30480" cy="172720"/>
          </a:xfrm>
          <a:custGeom>
            <a:avLst/>
            <a:gdLst/>
            <a:ahLst/>
            <a:cxnLst/>
            <a:rect l="l" t="t" r="r" b="b"/>
            <a:pathLst>
              <a:path w="30479" h="172719">
                <a:moveTo>
                  <a:pt x="30479" y="0"/>
                </a:moveTo>
                <a:lnTo>
                  <a:pt x="0" y="0"/>
                </a:lnTo>
                <a:lnTo>
                  <a:pt x="0" y="172212"/>
                </a:lnTo>
                <a:lnTo>
                  <a:pt x="30479" y="172212"/>
                </a:lnTo>
                <a:lnTo>
                  <a:pt x="3047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13759" y="867918"/>
            <a:ext cx="417004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105"/>
              </a:spcBef>
              <a:buSzPct val="145454"/>
              <a:buFont typeface="Arial MT"/>
              <a:buChar char="•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immutable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 </a:t>
            </a:r>
            <a:r>
              <a:rPr sz="1100" spc="-5" dirty="0">
                <a:latin typeface="Calibri"/>
                <a:cs typeface="Calibri"/>
              </a:rPr>
              <a:t>nature,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inside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String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cannot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</a:t>
            </a:r>
            <a:r>
              <a:rPr sz="1100" dirty="0">
                <a:latin typeface="Calibri"/>
                <a:cs typeface="Calibri"/>
              </a:rPr>
              <a:t> changed.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759" y="1447038"/>
            <a:ext cx="425005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105"/>
              </a:spcBef>
              <a:buSzPct val="145454"/>
              <a:buFont typeface="Arial MT"/>
              <a:buChar char="•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never modify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b="1" spc="-5" dirty="0">
                <a:latin typeface="Calibri"/>
                <a:cs typeface="Calibri"/>
              </a:rPr>
              <a:t>String </a:t>
            </a:r>
            <a:r>
              <a:rPr sz="1100" dirty="0">
                <a:latin typeface="Calibri"/>
                <a:cs typeface="Calibri"/>
              </a:rPr>
              <a:t>object.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new object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always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created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modified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character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sequence.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759" y="2026412"/>
            <a:ext cx="3934460" cy="785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•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perform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various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operations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String: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like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searching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alphabet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word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sentences,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dividing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55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45454"/>
              <a:buFont typeface="Arial MT"/>
              <a:buChar char="•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new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existing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36947" y="2789682"/>
            <a:ext cx="1965960" cy="17272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30480">
              <a:lnSpc>
                <a:spcPts val="1295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She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sells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sea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shells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sea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shore.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3759" y="2979166"/>
            <a:ext cx="4036695" cy="110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0100" indent="-330835">
              <a:lnSpc>
                <a:spcPct val="100000"/>
              </a:lnSpc>
              <a:spcBef>
                <a:spcPts val="100"/>
              </a:spcBef>
              <a:buSzPct val="145454"/>
              <a:buFont typeface="Wingdings"/>
              <a:buChar char=""/>
              <a:tabLst>
                <a:tab pos="800100" algn="l"/>
                <a:tab pos="800735" algn="l"/>
              </a:tabLst>
            </a:pPr>
            <a:r>
              <a:rPr sz="11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Create</a:t>
            </a:r>
            <a:r>
              <a:rPr sz="11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Substring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 sea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shells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shore.</a:t>
            </a:r>
            <a:endParaRPr sz="1100">
              <a:latin typeface="Calibri"/>
              <a:cs typeface="Calibri"/>
            </a:endParaRPr>
          </a:p>
          <a:p>
            <a:pPr marL="800100" indent="-330835">
              <a:lnSpc>
                <a:spcPct val="100000"/>
              </a:lnSpc>
              <a:spcBef>
                <a:spcPts val="5"/>
              </a:spcBef>
              <a:buSzPct val="145454"/>
              <a:buFont typeface="Wingdings"/>
              <a:buChar char=""/>
              <a:tabLst>
                <a:tab pos="800100" algn="l"/>
                <a:tab pos="800735" algn="l"/>
              </a:tabLst>
            </a:pPr>
            <a:r>
              <a:rPr sz="11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Create</a:t>
            </a:r>
            <a:r>
              <a:rPr sz="11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</a:t>
            </a:r>
            <a:r>
              <a:rPr sz="11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Strings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 </a:t>
            </a:r>
            <a:r>
              <a:rPr sz="1100" spc="-5" dirty="0">
                <a:latin typeface="Calibri"/>
                <a:cs typeface="Calibri"/>
              </a:rPr>
              <a:t>She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sells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shore.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45454"/>
              <a:buFont typeface="Arial MT"/>
              <a:buChar char="•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can’t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relational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equality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operators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compare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  <a:p>
            <a:pPr marL="3429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stored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strings.</a:t>
            </a:r>
            <a:endParaRPr sz="1100">
              <a:latin typeface="Calibri"/>
              <a:cs typeface="Calibri"/>
            </a:endParaRPr>
          </a:p>
          <a:p>
            <a:pPr marL="800100">
              <a:lnSpc>
                <a:spcPct val="100000"/>
              </a:lnSpc>
              <a:spcBef>
                <a:spcPts val="300"/>
              </a:spcBef>
            </a:pPr>
            <a:r>
              <a:rPr sz="1100" dirty="0">
                <a:latin typeface="Calibri"/>
                <a:cs typeface="Calibri"/>
              </a:rPr>
              <a:t>(You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compare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pointers,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objects!)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31203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String is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immuta</a:t>
            </a:r>
            <a:r>
              <a:rPr spc="-15" dirty="0">
                <a:solidFill>
                  <a:srgbClr val="000000"/>
                </a:solidFill>
              </a:rPr>
              <a:t>b</a:t>
            </a:r>
            <a:r>
              <a:rPr dirty="0">
                <a:solidFill>
                  <a:srgbClr val="000000"/>
                </a:solidFill>
              </a:rPr>
              <a:t>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0258" y="1839429"/>
            <a:ext cx="7287259" cy="3304540"/>
            <a:chOff x="540258" y="1839429"/>
            <a:chExt cx="7287259" cy="3304540"/>
          </a:xfrm>
        </p:grpSpPr>
        <p:sp>
          <p:nvSpPr>
            <p:cNvPr id="4" name="object 4"/>
            <p:cNvSpPr/>
            <p:nvPr/>
          </p:nvSpPr>
          <p:spPr>
            <a:xfrm>
              <a:off x="540258" y="1902714"/>
              <a:ext cx="4464685" cy="0"/>
            </a:xfrm>
            <a:custGeom>
              <a:avLst/>
              <a:gdLst/>
              <a:ahLst/>
              <a:cxnLst/>
              <a:rect l="l" t="t" r="r" b="b"/>
              <a:pathLst>
                <a:path w="4464685">
                  <a:moveTo>
                    <a:pt x="0" y="0"/>
                  </a:moveTo>
                  <a:lnTo>
                    <a:pt x="4464558" y="0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276" y="1839429"/>
              <a:ext cx="6761988" cy="330406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347" y="2034539"/>
            <a:ext cx="6192011" cy="290474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45072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String</a:t>
            </a:r>
          </a:p>
          <a:p>
            <a:pPr marL="12700">
              <a:lnSpc>
                <a:spcPct val="100000"/>
              </a:lnSpc>
              <a:tabLst>
                <a:tab pos="4493895" algn="l"/>
              </a:tabLst>
            </a:pPr>
            <a:r>
              <a:rPr u="heavy" spc="-5" dirty="0">
                <a:solidFill>
                  <a:srgbClr val="000000"/>
                </a:solidFill>
                <a:uFill>
                  <a:solidFill>
                    <a:srgbClr val="FFC000"/>
                  </a:solidFill>
                </a:uFill>
              </a:rPr>
              <a:t>Methods	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21232" y="1917319"/>
          <a:ext cx="7723504" cy="30649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5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4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char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charAt(int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index)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char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for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particular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index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length()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length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8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toLowerCase()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formatted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8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toUpperCase()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formatted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with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given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locale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substring(int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beginIndex)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substring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given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begin index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substring(int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beginIndex,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int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endIndex)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substring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for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given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begin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index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index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0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contains(CharSequence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s)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false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after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matching the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sequence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of characters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equals(Object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another)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checks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equality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object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2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isEmpty()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checks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empty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21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concat(String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concatenates two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21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replace(char</a:t>
                      </a:r>
                      <a:r>
                        <a:rPr sz="10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old,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char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new)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replaces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occurrences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specific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char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value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replace(CharSequence</a:t>
                      </a:r>
                      <a:r>
                        <a:rPr sz="10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old,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CharSequence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new)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replaces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occurrences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CharSequence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6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toCharArray()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convert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50" spc="2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new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character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array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endsWith()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checks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if a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ends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suffix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4632" y="351670"/>
            <a:ext cx="2194559" cy="221017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80631" y="364236"/>
            <a:ext cx="2208649" cy="21976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01968" y="2633472"/>
            <a:ext cx="2194559" cy="221018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01878" y="2633472"/>
            <a:ext cx="2208649" cy="21991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36745" y="1894712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1292" y="954786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3317" y="431418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3673" y="418846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86521" y="985773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alibri"/>
                <a:cs typeface="Calibri"/>
              </a:rPr>
              <a:t>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15604" y="1934667"/>
            <a:ext cx="128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alibri"/>
                <a:cs typeface="Calibri"/>
              </a:rPr>
              <a:t>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15604" y="3007309"/>
            <a:ext cx="128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67853" y="3945432"/>
            <a:ext cx="128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21448" y="4481271"/>
            <a:ext cx="128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52540" y="4468774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48173" y="3914952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97121" y="2952114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2437" y="1289380"/>
            <a:ext cx="3167380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b="1" spc="-5" dirty="0">
                <a:latin typeface="Calibri"/>
                <a:cs typeface="Calibri"/>
              </a:rPr>
              <a:t>Java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is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an</a:t>
            </a:r>
            <a:r>
              <a:rPr sz="1100" b="1" spc="-5" dirty="0">
                <a:latin typeface="Calibri"/>
                <a:cs typeface="Calibri"/>
              </a:rPr>
              <a:t> object-oriented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programming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language</a:t>
            </a:r>
            <a:endParaRPr sz="11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Calibri"/>
                <a:cs typeface="Calibri"/>
              </a:rPr>
              <a:t>which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produces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software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for</a:t>
            </a:r>
            <a:r>
              <a:rPr sz="1100" b="1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multiple</a:t>
            </a:r>
            <a:r>
              <a:rPr sz="1100" b="1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platforms.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2437" y="1792986"/>
            <a:ext cx="20364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b="1" spc="-5" dirty="0">
                <a:latin typeface="Calibri"/>
                <a:cs typeface="Calibri"/>
              </a:rPr>
              <a:t>Java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is</a:t>
            </a:r>
            <a:r>
              <a:rPr sz="1100" b="1" spc="-5" dirty="0">
                <a:latin typeface="Calibri"/>
                <a:cs typeface="Calibri"/>
              </a:rPr>
              <a:t> platform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independent.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7445" y="1960626"/>
            <a:ext cx="2723515" cy="529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▪"/>
              <a:tabLst>
                <a:tab pos="311150" algn="l"/>
                <a:tab pos="311785" algn="l"/>
              </a:tabLst>
            </a:pPr>
            <a:r>
              <a:rPr sz="1100" dirty="0">
                <a:latin typeface="Calibri"/>
                <a:cs typeface="Calibri"/>
              </a:rPr>
              <a:t>With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application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written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Java,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 can </a:t>
            </a:r>
            <a:r>
              <a:rPr sz="1100" spc="-5" dirty="0">
                <a:latin typeface="Calibri"/>
                <a:cs typeface="Calibri"/>
              </a:rPr>
              <a:t>change/upgrade OS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applications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independently.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7445" y="2631440"/>
            <a:ext cx="26828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 indent="-299085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▪"/>
              <a:tabLst>
                <a:tab pos="311150" algn="l"/>
                <a:tab pos="311785" algn="l"/>
              </a:tabLst>
            </a:pPr>
            <a:r>
              <a:rPr sz="1100" b="1" i="1" spc="-5" dirty="0">
                <a:latin typeface="Calibri"/>
                <a:cs typeface="Calibri"/>
              </a:rPr>
              <a:t>Write</a:t>
            </a:r>
            <a:r>
              <a:rPr sz="1100" b="1" i="1" spc="-10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once,</a:t>
            </a:r>
            <a:r>
              <a:rPr sz="1100" b="1" i="1" spc="-3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run</a:t>
            </a:r>
            <a:r>
              <a:rPr sz="1100" b="1" i="1" spc="-20" dirty="0">
                <a:latin typeface="Calibri"/>
                <a:cs typeface="Calibri"/>
              </a:rPr>
              <a:t> </a:t>
            </a:r>
            <a:r>
              <a:rPr sz="1100" b="1" i="1" spc="-5" dirty="0">
                <a:latin typeface="Calibri"/>
                <a:cs typeface="Calibri"/>
              </a:rPr>
              <a:t>anywhere!</a:t>
            </a:r>
            <a:endParaRPr sz="1100">
              <a:latin typeface="Calibri"/>
              <a:cs typeface="Calibri"/>
            </a:endParaRPr>
          </a:p>
          <a:p>
            <a:pPr marL="311150" marR="508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example,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compile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 program on </a:t>
            </a:r>
            <a:r>
              <a:rPr sz="1100" spc="-5" dirty="0">
                <a:latin typeface="Calibri"/>
                <a:cs typeface="Calibri"/>
              </a:rPr>
              <a:t>UNIX </a:t>
            </a:r>
            <a:r>
              <a:rPr sz="1100" dirty="0">
                <a:latin typeface="Calibri"/>
                <a:cs typeface="Calibri"/>
              </a:rPr>
              <a:t>and run it on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Microsoft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Windows.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2437" y="3520185"/>
            <a:ext cx="288226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b="1" spc="-5" dirty="0">
                <a:latin typeface="Calibri"/>
                <a:cs typeface="Calibri"/>
              </a:rPr>
              <a:t>Java was developed by James Gosling of Sun </a:t>
            </a:r>
            <a:r>
              <a:rPr sz="1100" b="1" spc="-2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Microsystems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in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1995.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10641" y="539877"/>
            <a:ext cx="1043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Java</a:t>
            </a:r>
          </a:p>
        </p:txBody>
      </p:sp>
      <p:sp>
        <p:nvSpPr>
          <p:cNvPr id="25" name="object 25"/>
          <p:cNvSpPr/>
          <p:nvPr/>
        </p:nvSpPr>
        <p:spPr>
          <a:xfrm>
            <a:off x="3996690" y="1273302"/>
            <a:ext cx="0" cy="2973705"/>
          </a:xfrm>
          <a:custGeom>
            <a:avLst/>
            <a:gdLst/>
            <a:ahLst/>
            <a:cxnLst/>
            <a:rect l="l" t="t" r="r" b="b"/>
            <a:pathLst>
              <a:path h="2973704">
                <a:moveTo>
                  <a:pt x="0" y="0"/>
                </a:moveTo>
                <a:lnTo>
                  <a:pt x="0" y="2973336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0895" cy="5143500"/>
            <a:chOff x="0" y="0"/>
            <a:chExt cx="462089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20767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598035" cy="5135880"/>
            </a:xfrm>
            <a:custGeom>
              <a:avLst/>
              <a:gdLst/>
              <a:ahLst/>
              <a:cxnLst/>
              <a:rect l="l" t="t" r="r" b="b"/>
              <a:pathLst>
                <a:path w="4598035" h="5135880">
                  <a:moveTo>
                    <a:pt x="0" y="5135879"/>
                  </a:moveTo>
                  <a:lnTo>
                    <a:pt x="4597908" y="5135879"/>
                  </a:lnTo>
                  <a:lnTo>
                    <a:pt x="4597908" y="0"/>
                  </a:lnTo>
                  <a:lnTo>
                    <a:pt x="0" y="0"/>
                  </a:lnTo>
                  <a:lnTo>
                    <a:pt x="0" y="5135879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22872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/>
              <a:t>String </a:t>
            </a:r>
            <a:r>
              <a:rPr spc="5" dirty="0"/>
              <a:t> </a:t>
            </a:r>
            <a:r>
              <a:rPr dirty="0"/>
              <a:t>Exercise</a:t>
            </a:r>
            <a:r>
              <a:rPr spc="-114" dirty="0"/>
              <a:t> </a:t>
            </a:r>
            <a:r>
              <a:rPr dirty="0"/>
              <a:t>1</a:t>
            </a:r>
          </a:p>
        </p:txBody>
      </p:sp>
      <p:sp>
        <p:nvSpPr>
          <p:cNvPr id="7" name="object 7"/>
          <p:cNvSpPr/>
          <p:nvPr/>
        </p:nvSpPr>
        <p:spPr>
          <a:xfrm>
            <a:off x="547116" y="172059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67402" y="1231772"/>
            <a:ext cx="21450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Let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us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explore</a:t>
            </a:r>
            <a:r>
              <a:rPr sz="1400" b="1" spc="-6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the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String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API: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93894" y="1658493"/>
            <a:ext cx="1765935" cy="2378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105"/>
              </a:spcBef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5" dirty="0">
                <a:latin typeface="Calibri"/>
                <a:cs typeface="Calibri"/>
              </a:rPr>
              <a:t>equals()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5" dirty="0">
                <a:latin typeface="Calibri"/>
                <a:cs typeface="Calibri"/>
              </a:rPr>
              <a:t>equalsIgnoreCase()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20" dirty="0">
                <a:latin typeface="Calibri"/>
                <a:cs typeface="Calibri"/>
              </a:rPr>
              <a:t>compareTo()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10" dirty="0">
                <a:latin typeface="Calibri"/>
                <a:cs typeface="Calibri"/>
              </a:rPr>
              <a:t>length()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5" dirty="0">
                <a:latin typeface="Calibri"/>
                <a:cs typeface="Calibri"/>
              </a:rPr>
              <a:t>toUpperCase()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10" dirty="0">
                <a:latin typeface="Calibri"/>
                <a:cs typeface="Calibri"/>
              </a:rPr>
              <a:t>contains()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5" dirty="0">
                <a:latin typeface="Calibri"/>
                <a:cs typeface="Calibri"/>
              </a:rPr>
              <a:t>substring(int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5" dirty="0">
                <a:latin typeface="Calibri"/>
                <a:cs typeface="Calibri"/>
              </a:rPr>
              <a:t>substring(int</a:t>
            </a:r>
            <a:r>
              <a:rPr sz="1400" dirty="0">
                <a:latin typeface="Calibri"/>
                <a:cs typeface="Calibri"/>
              </a:rPr>
              <a:t> i,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int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j)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5" dirty="0">
                <a:latin typeface="Calibri"/>
                <a:cs typeface="Calibri"/>
              </a:rPr>
              <a:t>replace()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10" dirty="0">
                <a:latin typeface="Calibri"/>
                <a:cs typeface="Calibri"/>
              </a:rPr>
              <a:t>toCharArray()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5" dirty="0">
                <a:latin typeface="Calibri"/>
                <a:cs typeface="Calibri"/>
              </a:rPr>
              <a:t>trim()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700277"/>
              <a:ext cx="4104640" cy="4032885"/>
            </a:xfrm>
            <a:custGeom>
              <a:avLst/>
              <a:gdLst/>
              <a:ahLst/>
              <a:cxnLst/>
              <a:rect l="l" t="t" r="r" b="b"/>
              <a:pathLst>
                <a:path w="4104640" h="4032885">
                  <a:moveTo>
                    <a:pt x="0" y="4032504"/>
                  </a:moveTo>
                  <a:lnTo>
                    <a:pt x="4104132" y="4032504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4032504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7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2478" y="720598"/>
            <a:ext cx="3546475" cy="5937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800735" marR="5080" indent="-788670">
              <a:lnSpc>
                <a:spcPct val="101800"/>
              </a:lnSpc>
              <a:spcBef>
                <a:spcPts val="60"/>
              </a:spcBef>
            </a:pPr>
            <a:r>
              <a:rPr sz="1600" spc="-5" dirty="0">
                <a:latin typeface="Calibri"/>
                <a:cs typeface="Calibri"/>
              </a:rPr>
              <a:t>1. </a:t>
            </a:r>
            <a:r>
              <a:rPr sz="1050" spc="-5" dirty="0">
                <a:latin typeface="Calibri"/>
                <a:cs typeface="Calibri"/>
              </a:rPr>
              <a:t>Write </a:t>
            </a:r>
            <a:r>
              <a:rPr sz="1050" dirty="0">
                <a:latin typeface="Calibri"/>
                <a:cs typeface="Calibri"/>
              </a:rPr>
              <a:t>a program </a:t>
            </a:r>
            <a:r>
              <a:rPr sz="1050" spc="-5" dirty="0">
                <a:latin typeface="Calibri"/>
                <a:cs typeface="Calibri"/>
              </a:rPr>
              <a:t>to sort the Strings </a:t>
            </a:r>
            <a:r>
              <a:rPr sz="1050" dirty="0">
                <a:latin typeface="Calibri"/>
                <a:cs typeface="Calibri"/>
              </a:rPr>
              <a:t>in </a:t>
            </a:r>
            <a:r>
              <a:rPr sz="1050" spc="-5" dirty="0">
                <a:latin typeface="Calibri"/>
                <a:cs typeface="Calibri"/>
              </a:rPr>
              <a:t>the </a:t>
            </a:r>
            <a:r>
              <a:rPr sz="1050" dirty="0">
                <a:latin typeface="Calibri"/>
                <a:cs typeface="Calibri"/>
              </a:rPr>
              <a:t>array: </a:t>
            </a:r>
            <a:r>
              <a:rPr sz="1050" spc="-5" dirty="0">
                <a:latin typeface="Calibri"/>
                <a:cs typeface="Calibri"/>
              </a:rPr>
              <a:t>(Bubble Sort)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String </a:t>
            </a:r>
            <a:r>
              <a:rPr sz="1050" dirty="0">
                <a:latin typeface="Calibri"/>
                <a:cs typeface="Calibri"/>
              </a:rPr>
              <a:t>str[] =</a:t>
            </a:r>
            <a:r>
              <a:rPr sz="1050" spc="-5" dirty="0">
                <a:latin typeface="Calibri"/>
                <a:cs typeface="Calibri"/>
              </a:rPr>
              <a:t> “Ciaz,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Alto,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Swift,</a:t>
            </a:r>
            <a:r>
              <a:rPr sz="1050" dirty="0">
                <a:latin typeface="Calibri"/>
                <a:cs typeface="Calibri"/>
              </a:rPr>
              <a:t> Dezire,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Brezza”</a:t>
            </a:r>
            <a:endParaRPr sz="1050">
              <a:latin typeface="Calibri"/>
              <a:cs typeface="Calibri"/>
            </a:endParaRPr>
          </a:p>
          <a:p>
            <a:pPr marL="800735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Try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with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user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input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also, using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Scanner.nextLine()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75986" y="1444879"/>
            <a:ext cx="3571875" cy="26060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24154" marR="894715" indent="-166370">
              <a:lnSpc>
                <a:spcPct val="101800"/>
              </a:lnSpc>
              <a:spcBef>
                <a:spcPts val="60"/>
              </a:spcBef>
              <a:buSzPct val="152380"/>
              <a:buAutoNum type="arabicPeriod" startAt="2"/>
              <a:tabLst>
                <a:tab pos="350520" algn="l"/>
                <a:tab pos="351155" algn="l"/>
              </a:tabLst>
            </a:pPr>
            <a:r>
              <a:rPr sz="1050" spc="-5" dirty="0">
                <a:latin typeface="Calibri"/>
                <a:cs typeface="Calibri"/>
              </a:rPr>
              <a:t>Write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 </a:t>
            </a:r>
            <a:r>
              <a:rPr sz="1050" dirty="0">
                <a:latin typeface="Calibri"/>
                <a:cs typeface="Calibri"/>
              </a:rPr>
              <a:t>find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uppercase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and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lowercase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characters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in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string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below.</a:t>
            </a:r>
            <a:endParaRPr sz="1050">
              <a:latin typeface="Calibri"/>
              <a:cs typeface="Calibri"/>
            </a:endParaRPr>
          </a:p>
          <a:p>
            <a:pPr marL="12700" marR="1166495" indent="914400">
              <a:lnSpc>
                <a:spcPct val="100000"/>
              </a:lnSpc>
            </a:pPr>
            <a:r>
              <a:rPr sz="1050" spc="-5" dirty="0">
                <a:latin typeface="Calibri"/>
                <a:cs typeface="Calibri"/>
              </a:rPr>
              <a:t>String </a:t>
            </a:r>
            <a:r>
              <a:rPr sz="1050" dirty="0">
                <a:latin typeface="Calibri"/>
                <a:cs typeface="Calibri"/>
              </a:rPr>
              <a:t>characters = 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"AbCdefGHijklMNOpqRstUVwxyZ@%*234";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Use char.isUpperCase(char </a:t>
            </a:r>
            <a:r>
              <a:rPr sz="1050" dirty="0">
                <a:latin typeface="Calibri"/>
                <a:cs typeface="Calibri"/>
              </a:rPr>
              <a:t>c) and 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char.isLowerCase(char</a:t>
            </a:r>
            <a:r>
              <a:rPr sz="1050" spc="-4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c)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257810" indent="-245745">
              <a:lnSpc>
                <a:spcPct val="100000"/>
              </a:lnSpc>
              <a:buSzPct val="152380"/>
              <a:buAutoNum type="arabicPeriod" startAt="3"/>
              <a:tabLst>
                <a:tab pos="258445" algn="l"/>
              </a:tabLst>
            </a:pPr>
            <a:r>
              <a:rPr sz="1050" spc="-5" dirty="0">
                <a:latin typeface="Calibri"/>
                <a:cs typeface="Calibri"/>
              </a:rPr>
              <a:t>Write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 program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 concatenate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 </a:t>
            </a:r>
            <a:r>
              <a:rPr sz="1050" spc="-5" dirty="0">
                <a:latin typeface="Calibri"/>
                <a:cs typeface="Calibri"/>
              </a:rPr>
              <a:t>strings.</a:t>
            </a:r>
            <a:endParaRPr sz="1050">
              <a:latin typeface="Calibri"/>
              <a:cs typeface="Calibri"/>
            </a:endParaRPr>
          </a:p>
          <a:p>
            <a:pPr marL="12700" marR="5715">
              <a:lnSpc>
                <a:spcPct val="101800"/>
              </a:lnSpc>
              <a:spcBef>
                <a:spcPts val="1230"/>
              </a:spcBef>
              <a:buSzPct val="152380"/>
              <a:buAutoNum type="arabicPeriod" startAt="3"/>
              <a:tabLst>
                <a:tab pos="258445" algn="l"/>
              </a:tabLst>
            </a:pPr>
            <a:r>
              <a:rPr sz="1050" spc="-5" dirty="0">
                <a:latin typeface="Calibri"/>
                <a:cs typeface="Calibri"/>
              </a:rPr>
              <a:t>Write </a:t>
            </a:r>
            <a:r>
              <a:rPr sz="1050" dirty="0">
                <a:latin typeface="Calibri"/>
                <a:cs typeface="Calibri"/>
              </a:rPr>
              <a:t>a program </a:t>
            </a:r>
            <a:r>
              <a:rPr sz="1050" spc="-5" dirty="0">
                <a:latin typeface="Calibri"/>
                <a:cs typeface="Calibri"/>
              </a:rPr>
              <a:t>to </a:t>
            </a:r>
            <a:r>
              <a:rPr sz="1050" dirty="0">
                <a:latin typeface="Calibri"/>
                <a:cs typeface="Calibri"/>
              </a:rPr>
              <a:t>trim </a:t>
            </a:r>
            <a:r>
              <a:rPr sz="1050" spc="-5" dirty="0">
                <a:latin typeface="Calibri"/>
                <a:cs typeface="Calibri"/>
              </a:rPr>
              <a:t>the String </a:t>
            </a:r>
            <a:r>
              <a:rPr sz="1050" dirty="0">
                <a:latin typeface="Calibri"/>
                <a:cs typeface="Calibri"/>
              </a:rPr>
              <a:t>: "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She </a:t>
            </a:r>
            <a:r>
              <a:rPr sz="1050" dirty="0">
                <a:latin typeface="Calibri"/>
                <a:cs typeface="Calibri"/>
              </a:rPr>
              <a:t>sells sea </a:t>
            </a:r>
            <a:r>
              <a:rPr sz="1050" spc="-5" dirty="0">
                <a:latin typeface="Calibri"/>
                <a:cs typeface="Calibri"/>
              </a:rPr>
              <a:t>shells </a:t>
            </a:r>
            <a:r>
              <a:rPr sz="1050" dirty="0">
                <a:latin typeface="Calibri"/>
                <a:cs typeface="Calibri"/>
              </a:rPr>
              <a:t>on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 </a:t>
            </a:r>
            <a:r>
              <a:rPr sz="1050" dirty="0">
                <a:latin typeface="Calibri"/>
                <a:cs typeface="Calibri"/>
              </a:rPr>
              <a:t>sea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shore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".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alibri"/>
              <a:buAutoNum type="arabicPeriod" startAt="3"/>
            </a:pPr>
            <a:endParaRPr sz="95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buSzPct val="152380"/>
              <a:buAutoNum type="arabicPeriod" startAt="3"/>
              <a:tabLst>
                <a:tab pos="227965" algn="l"/>
              </a:tabLst>
            </a:pPr>
            <a:r>
              <a:rPr sz="1050" spc="-5" dirty="0">
                <a:latin typeface="Calibri"/>
                <a:cs typeface="Calibri"/>
              </a:rPr>
              <a:t>Write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 program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 </a:t>
            </a:r>
            <a:r>
              <a:rPr sz="1050" dirty="0">
                <a:latin typeface="Calibri"/>
                <a:cs typeface="Calibri"/>
              </a:rPr>
              <a:t>replace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character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‘P’</a:t>
            </a:r>
            <a:r>
              <a:rPr sz="1050" dirty="0">
                <a:latin typeface="Calibri"/>
                <a:cs typeface="Calibri"/>
              </a:rPr>
              <a:t> with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‘F’ in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String: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“Pan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Pun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Prank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Pit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Pat”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350392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String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Buffer</a:t>
            </a:r>
          </a:p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0000"/>
                </a:solidFill>
              </a:rPr>
              <a:t>&amp;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String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Builder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084501" y="1772250"/>
            <a:ext cx="1097915" cy="1088390"/>
            <a:chOff x="3084501" y="1772250"/>
            <a:chExt cx="1097915" cy="10883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4501" y="1772250"/>
              <a:ext cx="1097441" cy="10883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01340" y="1780031"/>
              <a:ext cx="1013460" cy="1013460"/>
            </a:xfrm>
            <a:custGeom>
              <a:avLst/>
              <a:gdLst/>
              <a:ahLst/>
              <a:cxnLst/>
              <a:rect l="l" t="t" r="r" b="b"/>
              <a:pathLst>
                <a:path w="1013460" h="1013460">
                  <a:moveTo>
                    <a:pt x="506730" y="0"/>
                  </a:moveTo>
                  <a:lnTo>
                    <a:pt x="457920" y="2319"/>
                  </a:lnTo>
                  <a:lnTo>
                    <a:pt x="410426" y="9135"/>
                  </a:lnTo>
                  <a:lnTo>
                    <a:pt x="364457" y="20236"/>
                  </a:lnTo>
                  <a:lnTo>
                    <a:pt x="320228" y="35409"/>
                  </a:lnTo>
                  <a:lnTo>
                    <a:pt x="277949" y="54443"/>
                  </a:lnTo>
                  <a:lnTo>
                    <a:pt x="237833" y="77125"/>
                  </a:lnTo>
                  <a:lnTo>
                    <a:pt x="200092" y="103243"/>
                  </a:lnTo>
                  <a:lnTo>
                    <a:pt x="164939" y="132585"/>
                  </a:lnTo>
                  <a:lnTo>
                    <a:pt x="132585" y="164939"/>
                  </a:lnTo>
                  <a:lnTo>
                    <a:pt x="103243" y="200092"/>
                  </a:lnTo>
                  <a:lnTo>
                    <a:pt x="77125" y="237833"/>
                  </a:lnTo>
                  <a:lnTo>
                    <a:pt x="54443" y="277949"/>
                  </a:lnTo>
                  <a:lnTo>
                    <a:pt x="35409" y="320228"/>
                  </a:lnTo>
                  <a:lnTo>
                    <a:pt x="20236" y="364457"/>
                  </a:lnTo>
                  <a:lnTo>
                    <a:pt x="9135" y="410426"/>
                  </a:lnTo>
                  <a:lnTo>
                    <a:pt x="2319" y="457920"/>
                  </a:lnTo>
                  <a:lnTo>
                    <a:pt x="0" y="506729"/>
                  </a:lnTo>
                  <a:lnTo>
                    <a:pt x="2319" y="555539"/>
                  </a:lnTo>
                  <a:lnTo>
                    <a:pt x="9135" y="603033"/>
                  </a:lnTo>
                  <a:lnTo>
                    <a:pt x="20236" y="649002"/>
                  </a:lnTo>
                  <a:lnTo>
                    <a:pt x="35409" y="693231"/>
                  </a:lnTo>
                  <a:lnTo>
                    <a:pt x="54443" y="735510"/>
                  </a:lnTo>
                  <a:lnTo>
                    <a:pt x="77125" y="775626"/>
                  </a:lnTo>
                  <a:lnTo>
                    <a:pt x="103243" y="813367"/>
                  </a:lnTo>
                  <a:lnTo>
                    <a:pt x="132585" y="848520"/>
                  </a:lnTo>
                  <a:lnTo>
                    <a:pt x="164939" y="880874"/>
                  </a:lnTo>
                  <a:lnTo>
                    <a:pt x="200092" y="910216"/>
                  </a:lnTo>
                  <a:lnTo>
                    <a:pt x="237833" y="936334"/>
                  </a:lnTo>
                  <a:lnTo>
                    <a:pt x="277949" y="959016"/>
                  </a:lnTo>
                  <a:lnTo>
                    <a:pt x="320228" y="978050"/>
                  </a:lnTo>
                  <a:lnTo>
                    <a:pt x="364457" y="993223"/>
                  </a:lnTo>
                  <a:lnTo>
                    <a:pt x="410426" y="1004324"/>
                  </a:lnTo>
                  <a:lnTo>
                    <a:pt x="457920" y="1011140"/>
                  </a:lnTo>
                  <a:lnTo>
                    <a:pt x="506730" y="1013459"/>
                  </a:lnTo>
                  <a:lnTo>
                    <a:pt x="555539" y="1011140"/>
                  </a:lnTo>
                  <a:lnTo>
                    <a:pt x="603033" y="1004324"/>
                  </a:lnTo>
                  <a:lnTo>
                    <a:pt x="649002" y="993223"/>
                  </a:lnTo>
                  <a:lnTo>
                    <a:pt x="693231" y="978050"/>
                  </a:lnTo>
                  <a:lnTo>
                    <a:pt x="735510" y="959016"/>
                  </a:lnTo>
                  <a:lnTo>
                    <a:pt x="775626" y="936334"/>
                  </a:lnTo>
                  <a:lnTo>
                    <a:pt x="813367" y="910216"/>
                  </a:lnTo>
                  <a:lnTo>
                    <a:pt x="848520" y="880874"/>
                  </a:lnTo>
                  <a:lnTo>
                    <a:pt x="880874" y="848520"/>
                  </a:lnTo>
                  <a:lnTo>
                    <a:pt x="910216" y="813367"/>
                  </a:lnTo>
                  <a:lnTo>
                    <a:pt x="936334" y="775626"/>
                  </a:lnTo>
                  <a:lnTo>
                    <a:pt x="959016" y="735510"/>
                  </a:lnTo>
                  <a:lnTo>
                    <a:pt x="978050" y="693231"/>
                  </a:lnTo>
                  <a:lnTo>
                    <a:pt x="993223" y="649002"/>
                  </a:lnTo>
                  <a:lnTo>
                    <a:pt x="1004324" y="603033"/>
                  </a:lnTo>
                  <a:lnTo>
                    <a:pt x="1011140" y="555539"/>
                  </a:lnTo>
                  <a:lnTo>
                    <a:pt x="1013460" y="506729"/>
                  </a:lnTo>
                  <a:lnTo>
                    <a:pt x="1011140" y="457920"/>
                  </a:lnTo>
                  <a:lnTo>
                    <a:pt x="1004324" y="410426"/>
                  </a:lnTo>
                  <a:lnTo>
                    <a:pt x="993223" y="364457"/>
                  </a:lnTo>
                  <a:lnTo>
                    <a:pt x="978050" y="320228"/>
                  </a:lnTo>
                  <a:lnTo>
                    <a:pt x="959016" y="277949"/>
                  </a:lnTo>
                  <a:lnTo>
                    <a:pt x="936334" y="237833"/>
                  </a:lnTo>
                  <a:lnTo>
                    <a:pt x="910216" y="200092"/>
                  </a:lnTo>
                  <a:lnTo>
                    <a:pt x="880874" y="164939"/>
                  </a:lnTo>
                  <a:lnTo>
                    <a:pt x="848520" y="132585"/>
                  </a:lnTo>
                  <a:lnTo>
                    <a:pt x="813367" y="103243"/>
                  </a:lnTo>
                  <a:lnTo>
                    <a:pt x="775626" y="77125"/>
                  </a:lnTo>
                  <a:lnTo>
                    <a:pt x="735510" y="54443"/>
                  </a:lnTo>
                  <a:lnTo>
                    <a:pt x="693231" y="35409"/>
                  </a:lnTo>
                  <a:lnTo>
                    <a:pt x="649002" y="20236"/>
                  </a:lnTo>
                  <a:lnTo>
                    <a:pt x="603033" y="9135"/>
                  </a:lnTo>
                  <a:lnTo>
                    <a:pt x="555539" y="2319"/>
                  </a:lnTo>
                  <a:lnTo>
                    <a:pt x="50673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53162" y="2141220"/>
            <a:ext cx="3629025" cy="3002280"/>
            <a:chOff x="553162" y="2141220"/>
            <a:chExt cx="3629025" cy="300228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4501" y="4082647"/>
              <a:ext cx="1097441" cy="10608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01339" y="4090416"/>
              <a:ext cx="1013460" cy="1013460"/>
            </a:xfrm>
            <a:custGeom>
              <a:avLst/>
              <a:gdLst/>
              <a:ahLst/>
              <a:cxnLst/>
              <a:rect l="l" t="t" r="r" b="b"/>
              <a:pathLst>
                <a:path w="1013460" h="1013460">
                  <a:moveTo>
                    <a:pt x="506730" y="0"/>
                  </a:moveTo>
                  <a:lnTo>
                    <a:pt x="457920" y="2319"/>
                  </a:lnTo>
                  <a:lnTo>
                    <a:pt x="410426" y="9137"/>
                  </a:lnTo>
                  <a:lnTo>
                    <a:pt x="364457" y="20240"/>
                  </a:lnTo>
                  <a:lnTo>
                    <a:pt x="320228" y="35416"/>
                  </a:lnTo>
                  <a:lnTo>
                    <a:pt x="277949" y="54452"/>
                  </a:lnTo>
                  <a:lnTo>
                    <a:pt x="237833" y="77137"/>
                  </a:lnTo>
                  <a:lnTo>
                    <a:pt x="200092" y="103258"/>
                  </a:lnTo>
                  <a:lnTo>
                    <a:pt x="164939" y="132603"/>
                  </a:lnTo>
                  <a:lnTo>
                    <a:pt x="132585" y="164959"/>
                  </a:lnTo>
                  <a:lnTo>
                    <a:pt x="103243" y="200114"/>
                  </a:lnTo>
                  <a:lnTo>
                    <a:pt x="77125" y="237856"/>
                  </a:lnTo>
                  <a:lnTo>
                    <a:pt x="54443" y="277971"/>
                  </a:lnTo>
                  <a:lnTo>
                    <a:pt x="35409" y="320249"/>
                  </a:lnTo>
                  <a:lnTo>
                    <a:pt x="20236" y="364476"/>
                  </a:lnTo>
                  <a:lnTo>
                    <a:pt x="9135" y="410440"/>
                  </a:lnTo>
                  <a:lnTo>
                    <a:pt x="2319" y="457928"/>
                  </a:lnTo>
                  <a:lnTo>
                    <a:pt x="0" y="506730"/>
                  </a:lnTo>
                  <a:lnTo>
                    <a:pt x="2319" y="555531"/>
                  </a:lnTo>
                  <a:lnTo>
                    <a:pt x="9135" y="603019"/>
                  </a:lnTo>
                  <a:lnTo>
                    <a:pt x="20236" y="648983"/>
                  </a:lnTo>
                  <a:lnTo>
                    <a:pt x="35409" y="693210"/>
                  </a:lnTo>
                  <a:lnTo>
                    <a:pt x="54443" y="735488"/>
                  </a:lnTo>
                  <a:lnTo>
                    <a:pt x="77125" y="775603"/>
                  </a:lnTo>
                  <a:lnTo>
                    <a:pt x="103243" y="813345"/>
                  </a:lnTo>
                  <a:lnTo>
                    <a:pt x="132585" y="848500"/>
                  </a:lnTo>
                  <a:lnTo>
                    <a:pt x="164939" y="880856"/>
                  </a:lnTo>
                  <a:lnTo>
                    <a:pt x="200092" y="910201"/>
                  </a:lnTo>
                  <a:lnTo>
                    <a:pt x="237833" y="936322"/>
                  </a:lnTo>
                  <a:lnTo>
                    <a:pt x="277949" y="959007"/>
                  </a:lnTo>
                  <a:lnTo>
                    <a:pt x="320228" y="978043"/>
                  </a:lnTo>
                  <a:lnTo>
                    <a:pt x="364457" y="993219"/>
                  </a:lnTo>
                  <a:lnTo>
                    <a:pt x="410426" y="1004322"/>
                  </a:lnTo>
                  <a:lnTo>
                    <a:pt x="457920" y="1011140"/>
                  </a:lnTo>
                  <a:lnTo>
                    <a:pt x="506730" y="1013460"/>
                  </a:lnTo>
                  <a:lnTo>
                    <a:pt x="555539" y="1011140"/>
                  </a:lnTo>
                  <a:lnTo>
                    <a:pt x="603033" y="1004322"/>
                  </a:lnTo>
                  <a:lnTo>
                    <a:pt x="649002" y="993219"/>
                  </a:lnTo>
                  <a:lnTo>
                    <a:pt x="693231" y="978043"/>
                  </a:lnTo>
                  <a:lnTo>
                    <a:pt x="735510" y="959007"/>
                  </a:lnTo>
                  <a:lnTo>
                    <a:pt x="775626" y="936322"/>
                  </a:lnTo>
                  <a:lnTo>
                    <a:pt x="813367" y="910201"/>
                  </a:lnTo>
                  <a:lnTo>
                    <a:pt x="848520" y="880856"/>
                  </a:lnTo>
                  <a:lnTo>
                    <a:pt x="880874" y="848500"/>
                  </a:lnTo>
                  <a:lnTo>
                    <a:pt x="910216" y="813345"/>
                  </a:lnTo>
                  <a:lnTo>
                    <a:pt x="936334" y="775603"/>
                  </a:lnTo>
                  <a:lnTo>
                    <a:pt x="959016" y="735488"/>
                  </a:lnTo>
                  <a:lnTo>
                    <a:pt x="978050" y="693210"/>
                  </a:lnTo>
                  <a:lnTo>
                    <a:pt x="993223" y="648983"/>
                  </a:lnTo>
                  <a:lnTo>
                    <a:pt x="1004324" y="603019"/>
                  </a:lnTo>
                  <a:lnTo>
                    <a:pt x="1011140" y="555531"/>
                  </a:lnTo>
                  <a:lnTo>
                    <a:pt x="1013460" y="506730"/>
                  </a:lnTo>
                  <a:lnTo>
                    <a:pt x="1011140" y="457928"/>
                  </a:lnTo>
                  <a:lnTo>
                    <a:pt x="1004324" y="410440"/>
                  </a:lnTo>
                  <a:lnTo>
                    <a:pt x="993223" y="364476"/>
                  </a:lnTo>
                  <a:lnTo>
                    <a:pt x="978050" y="320249"/>
                  </a:lnTo>
                  <a:lnTo>
                    <a:pt x="959016" y="277971"/>
                  </a:lnTo>
                  <a:lnTo>
                    <a:pt x="936334" y="237856"/>
                  </a:lnTo>
                  <a:lnTo>
                    <a:pt x="910216" y="200114"/>
                  </a:lnTo>
                  <a:lnTo>
                    <a:pt x="880874" y="164959"/>
                  </a:lnTo>
                  <a:lnTo>
                    <a:pt x="848520" y="132603"/>
                  </a:lnTo>
                  <a:lnTo>
                    <a:pt x="813367" y="103258"/>
                  </a:lnTo>
                  <a:lnTo>
                    <a:pt x="775626" y="77137"/>
                  </a:lnTo>
                  <a:lnTo>
                    <a:pt x="735510" y="54452"/>
                  </a:lnTo>
                  <a:lnTo>
                    <a:pt x="693231" y="35416"/>
                  </a:lnTo>
                  <a:lnTo>
                    <a:pt x="649002" y="20240"/>
                  </a:lnTo>
                  <a:lnTo>
                    <a:pt x="603033" y="9137"/>
                  </a:lnTo>
                  <a:lnTo>
                    <a:pt x="555539" y="2319"/>
                  </a:lnTo>
                  <a:lnTo>
                    <a:pt x="50673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4501" y="2926005"/>
              <a:ext cx="1097441" cy="10928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01339" y="2933700"/>
              <a:ext cx="1013460" cy="1018540"/>
            </a:xfrm>
            <a:custGeom>
              <a:avLst/>
              <a:gdLst/>
              <a:ahLst/>
              <a:cxnLst/>
              <a:rect l="l" t="t" r="r" b="b"/>
              <a:pathLst>
                <a:path w="1013460" h="1018539">
                  <a:moveTo>
                    <a:pt x="506730" y="0"/>
                  </a:moveTo>
                  <a:lnTo>
                    <a:pt x="457920" y="2329"/>
                  </a:lnTo>
                  <a:lnTo>
                    <a:pt x="410426" y="9176"/>
                  </a:lnTo>
                  <a:lnTo>
                    <a:pt x="364457" y="20326"/>
                  </a:lnTo>
                  <a:lnTo>
                    <a:pt x="320228" y="35568"/>
                  </a:lnTo>
                  <a:lnTo>
                    <a:pt x="277949" y="54687"/>
                  </a:lnTo>
                  <a:lnTo>
                    <a:pt x="237833" y="77471"/>
                  </a:lnTo>
                  <a:lnTo>
                    <a:pt x="200092" y="103707"/>
                  </a:lnTo>
                  <a:lnTo>
                    <a:pt x="164939" y="133181"/>
                  </a:lnTo>
                  <a:lnTo>
                    <a:pt x="132585" y="165680"/>
                  </a:lnTo>
                  <a:lnTo>
                    <a:pt x="103243" y="200992"/>
                  </a:lnTo>
                  <a:lnTo>
                    <a:pt x="77125" y="238903"/>
                  </a:lnTo>
                  <a:lnTo>
                    <a:pt x="54443" y="279200"/>
                  </a:lnTo>
                  <a:lnTo>
                    <a:pt x="35409" y="321669"/>
                  </a:lnTo>
                  <a:lnTo>
                    <a:pt x="20236" y="366099"/>
                  </a:lnTo>
                  <a:lnTo>
                    <a:pt x="9135" y="412275"/>
                  </a:lnTo>
                  <a:lnTo>
                    <a:pt x="2319" y="459985"/>
                  </a:lnTo>
                  <a:lnTo>
                    <a:pt x="0" y="509016"/>
                  </a:lnTo>
                  <a:lnTo>
                    <a:pt x="2319" y="558046"/>
                  </a:lnTo>
                  <a:lnTo>
                    <a:pt x="9135" y="605756"/>
                  </a:lnTo>
                  <a:lnTo>
                    <a:pt x="20236" y="651932"/>
                  </a:lnTo>
                  <a:lnTo>
                    <a:pt x="35409" y="696362"/>
                  </a:lnTo>
                  <a:lnTo>
                    <a:pt x="54443" y="738831"/>
                  </a:lnTo>
                  <a:lnTo>
                    <a:pt x="77125" y="779128"/>
                  </a:lnTo>
                  <a:lnTo>
                    <a:pt x="103243" y="817039"/>
                  </a:lnTo>
                  <a:lnTo>
                    <a:pt x="132585" y="852351"/>
                  </a:lnTo>
                  <a:lnTo>
                    <a:pt x="164939" y="884850"/>
                  </a:lnTo>
                  <a:lnTo>
                    <a:pt x="200092" y="914324"/>
                  </a:lnTo>
                  <a:lnTo>
                    <a:pt x="237833" y="940560"/>
                  </a:lnTo>
                  <a:lnTo>
                    <a:pt x="277949" y="963344"/>
                  </a:lnTo>
                  <a:lnTo>
                    <a:pt x="320228" y="982463"/>
                  </a:lnTo>
                  <a:lnTo>
                    <a:pt x="364457" y="997705"/>
                  </a:lnTo>
                  <a:lnTo>
                    <a:pt x="410426" y="1008855"/>
                  </a:lnTo>
                  <a:lnTo>
                    <a:pt x="457920" y="1015702"/>
                  </a:lnTo>
                  <a:lnTo>
                    <a:pt x="506730" y="1018032"/>
                  </a:lnTo>
                  <a:lnTo>
                    <a:pt x="555539" y="1015702"/>
                  </a:lnTo>
                  <a:lnTo>
                    <a:pt x="603033" y="1008855"/>
                  </a:lnTo>
                  <a:lnTo>
                    <a:pt x="649002" y="997705"/>
                  </a:lnTo>
                  <a:lnTo>
                    <a:pt x="693231" y="982463"/>
                  </a:lnTo>
                  <a:lnTo>
                    <a:pt x="735510" y="963344"/>
                  </a:lnTo>
                  <a:lnTo>
                    <a:pt x="775626" y="940560"/>
                  </a:lnTo>
                  <a:lnTo>
                    <a:pt x="813367" y="914324"/>
                  </a:lnTo>
                  <a:lnTo>
                    <a:pt x="848520" y="884850"/>
                  </a:lnTo>
                  <a:lnTo>
                    <a:pt x="880874" y="852351"/>
                  </a:lnTo>
                  <a:lnTo>
                    <a:pt x="910216" y="817039"/>
                  </a:lnTo>
                  <a:lnTo>
                    <a:pt x="936334" y="779128"/>
                  </a:lnTo>
                  <a:lnTo>
                    <a:pt x="959016" y="738831"/>
                  </a:lnTo>
                  <a:lnTo>
                    <a:pt x="978050" y="696362"/>
                  </a:lnTo>
                  <a:lnTo>
                    <a:pt x="993223" y="651932"/>
                  </a:lnTo>
                  <a:lnTo>
                    <a:pt x="1004324" y="605756"/>
                  </a:lnTo>
                  <a:lnTo>
                    <a:pt x="1011140" y="558046"/>
                  </a:lnTo>
                  <a:lnTo>
                    <a:pt x="1013460" y="509016"/>
                  </a:lnTo>
                  <a:lnTo>
                    <a:pt x="1011140" y="459985"/>
                  </a:lnTo>
                  <a:lnTo>
                    <a:pt x="1004324" y="412275"/>
                  </a:lnTo>
                  <a:lnTo>
                    <a:pt x="993223" y="366099"/>
                  </a:lnTo>
                  <a:lnTo>
                    <a:pt x="978050" y="321669"/>
                  </a:lnTo>
                  <a:lnTo>
                    <a:pt x="959016" y="279200"/>
                  </a:lnTo>
                  <a:lnTo>
                    <a:pt x="936334" y="238903"/>
                  </a:lnTo>
                  <a:lnTo>
                    <a:pt x="910216" y="200992"/>
                  </a:lnTo>
                  <a:lnTo>
                    <a:pt x="880874" y="165680"/>
                  </a:lnTo>
                  <a:lnTo>
                    <a:pt x="848520" y="133181"/>
                  </a:lnTo>
                  <a:lnTo>
                    <a:pt x="813367" y="103707"/>
                  </a:lnTo>
                  <a:lnTo>
                    <a:pt x="775626" y="77471"/>
                  </a:lnTo>
                  <a:lnTo>
                    <a:pt x="735510" y="54687"/>
                  </a:lnTo>
                  <a:lnTo>
                    <a:pt x="693231" y="35568"/>
                  </a:lnTo>
                  <a:lnTo>
                    <a:pt x="649002" y="20326"/>
                  </a:lnTo>
                  <a:lnTo>
                    <a:pt x="603033" y="9176"/>
                  </a:lnTo>
                  <a:lnTo>
                    <a:pt x="555539" y="2329"/>
                  </a:lnTo>
                  <a:lnTo>
                    <a:pt x="50673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162" y="2665436"/>
              <a:ext cx="1382366" cy="137775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69975" y="2673096"/>
              <a:ext cx="1298575" cy="1303020"/>
            </a:xfrm>
            <a:custGeom>
              <a:avLst/>
              <a:gdLst/>
              <a:ahLst/>
              <a:cxnLst/>
              <a:rect l="l" t="t" r="r" b="b"/>
              <a:pathLst>
                <a:path w="1298575" h="1303020">
                  <a:moveTo>
                    <a:pt x="649224" y="0"/>
                  </a:moveTo>
                  <a:lnTo>
                    <a:pt x="600771" y="1787"/>
                  </a:lnTo>
                  <a:lnTo>
                    <a:pt x="553285" y="7064"/>
                  </a:lnTo>
                  <a:lnTo>
                    <a:pt x="506893" y="15706"/>
                  </a:lnTo>
                  <a:lnTo>
                    <a:pt x="461718" y="27586"/>
                  </a:lnTo>
                  <a:lnTo>
                    <a:pt x="417887" y="42578"/>
                  </a:lnTo>
                  <a:lnTo>
                    <a:pt x="375526" y="60557"/>
                  </a:lnTo>
                  <a:lnTo>
                    <a:pt x="334759" y="81396"/>
                  </a:lnTo>
                  <a:lnTo>
                    <a:pt x="295713" y="104969"/>
                  </a:lnTo>
                  <a:lnTo>
                    <a:pt x="258513" y="131150"/>
                  </a:lnTo>
                  <a:lnTo>
                    <a:pt x="223284" y="159813"/>
                  </a:lnTo>
                  <a:lnTo>
                    <a:pt x="190152" y="190833"/>
                  </a:lnTo>
                  <a:lnTo>
                    <a:pt x="159242" y="224082"/>
                  </a:lnTo>
                  <a:lnTo>
                    <a:pt x="130681" y="259436"/>
                  </a:lnTo>
                  <a:lnTo>
                    <a:pt x="104593" y="296768"/>
                  </a:lnTo>
                  <a:lnTo>
                    <a:pt x="81104" y="335952"/>
                  </a:lnTo>
                  <a:lnTo>
                    <a:pt x="60340" y="376861"/>
                  </a:lnTo>
                  <a:lnTo>
                    <a:pt x="42425" y="419371"/>
                  </a:lnTo>
                  <a:lnTo>
                    <a:pt x="27487" y="463355"/>
                  </a:lnTo>
                  <a:lnTo>
                    <a:pt x="15649" y="508687"/>
                  </a:lnTo>
                  <a:lnTo>
                    <a:pt x="7039" y="555240"/>
                  </a:lnTo>
                  <a:lnTo>
                    <a:pt x="1780" y="602890"/>
                  </a:lnTo>
                  <a:lnTo>
                    <a:pt x="0" y="651510"/>
                  </a:lnTo>
                  <a:lnTo>
                    <a:pt x="1780" y="700129"/>
                  </a:lnTo>
                  <a:lnTo>
                    <a:pt x="7039" y="747779"/>
                  </a:lnTo>
                  <a:lnTo>
                    <a:pt x="15649" y="794332"/>
                  </a:lnTo>
                  <a:lnTo>
                    <a:pt x="27487" y="839664"/>
                  </a:lnTo>
                  <a:lnTo>
                    <a:pt x="42425" y="883648"/>
                  </a:lnTo>
                  <a:lnTo>
                    <a:pt x="60340" y="926158"/>
                  </a:lnTo>
                  <a:lnTo>
                    <a:pt x="81104" y="967067"/>
                  </a:lnTo>
                  <a:lnTo>
                    <a:pt x="104593" y="1006251"/>
                  </a:lnTo>
                  <a:lnTo>
                    <a:pt x="130681" y="1043583"/>
                  </a:lnTo>
                  <a:lnTo>
                    <a:pt x="159242" y="1078937"/>
                  </a:lnTo>
                  <a:lnTo>
                    <a:pt x="190152" y="1112186"/>
                  </a:lnTo>
                  <a:lnTo>
                    <a:pt x="223284" y="1143206"/>
                  </a:lnTo>
                  <a:lnTo>
                    <a:pt x="258513" y="1171869"/>
                  </a:lnTo>
                  <a:lnTo>
                    <a:pt x="295713" y="1198050"/>
                  </a:lnTo>
                  <a:lnTo>
                    <a:pt x="334759" y="1221623"/>
                  </a:lnTo>
                  <a:lnTo>
                    <a:pt x="375526" y="1242462"/>
                  </a:lnTo>
                  <a:lnTo>
                    <a:pt x="417887" y="1260441"/>
                  </a:lnTo>
                  <a:lnTo>
                    <a:pt x="461718" y="1275433"/>
                  </a:lnTo>
                  <a:lnTo>
                    <a:pt x="506893" y="1287313"/>
                  </a:lnTo>
                  <a:lnTo>
                    <a:pt x="553285" y="1295955"/>
                  </a:lnTo>
                  <a:lnTo>
                    <a:pt x="600771" y="1301232"/>
                  </a:lnTo>
                  <a:lnTo>
                    <a:pt x="649224" y="1303020"/>
                  </a:lnTo>
                  <a:lnTo>
                    <a:pt x="697671" y="1301232"/>
                  </a:lnTo>
                  <a:lnTo>
                    <a:pt x="745153" y="1295955"/>
                  </a:lnTo>
                  <a:lnTo>
                    <a:pt x="791543" y="1287313"/>
                  </a:lnTo>
                  <a:lnTo>
                    <a:pt x="836715" y="1275433"/>
                  </a:lnTo>
                  <a:lnTo>
                    <a:pt x="880544" y="1260441"/>
                  </a:lnTo>
                  <a:lnTo>
                    <a:pt x="922905" y="1242462"/>
                  </a:lnTo>
                  <a:lnTo>
                    <a:pt x="963671" y="1221623"/>
                  </a:lnTo>
                  <a:lnTo>
                    <a:pt x="1002717" y="1198050"/>
                  </a:lnTo>
                  <a:lnTo>
                    <a:pt x="1039918" y="1171869"/>
                  </a:lnTo>
                  <a:lnTo>
                    <a:pt x="1075148" y="1143206"/>
                  </a:lnTo>
                  <a:lnTo>
                    <a:pt x="1108281" y="1112186"/>
                  </a:lnTo>
                  <a:lnTo>
                    <a:pt x="1139192" y="1078937"/>
                  </a:lnTo>
                  <a:lnTo>
                    <a:pt x="1167755" y="1043583"/>
                  </a:lnTo>
                  <a:lnTo>
                    <a:pt x="1193845" y="1006251"/>
                  </a:lnTo>
                  <a:lnTo>
                    <a:pt x="1217335" y="967067"/>
                  </a:lnTo>
                  <a:lnTo>
                    <a:pt x="1238101" y="926158"/>
                  </a:lnTo>
                  <a:lnTo>
                    <a:pt x="1256017" y="883648"/>
                  </a:lnTo>
                  <a:lnTo>
                    <a:pt x="1270957" y="839664"/>
                  </a:lnTo>
                  <a:lnTo>
                    <a:pt x="1282796" y="794332"/>
                  </a:lnTo>
                  <a:lnTo>
                    <a:pt x="1291407" y="747779"/>
                  </a:lnTo>
                  <a:lnTo>
                    <a:pt x="1296667" y="700129"/>
                  </a:lnTo>
                  <a:lnTo>
                    <a:pt x="1298448" y="651510"/>
                  </a:lnTo>
                  <a:lnTo>
                    <a:pt x="1296667" y="602890"/>
                  </a:lnTo>
                  <a:lnTo>
                    <a:pt x="1291407" y="555240"/>
                  </a:lnTo>
                  <a:lnTo>
                    <a:pt x="1282796" y="508687"/>
                  </a:lnTo>
                  <a:lnTo>
                    <a:pt x="1270957" y="463355"/>
                  </a:lnTo>
                  <a:lnTo>
                    <a:pt x="1256017" y="419371"/>
                  </a:lnTo>
                  <a:lnTo>
                    <a:pt x="1238101" y="376861"/>
                  </a:lnTo>
                  <a:lnTo>
                    <a:pt x="1217335" y="335952"/>
                  </a:lnTo>
                  <a:lnTo>
                    <a:pt x="1193845" y="296768"/>
                  </a:lnTo>
                  <a:lnTo>
                    <a:pt x="1167755" y="259436"/>
                  </a:lnTo>
                  <a:lnTo>
                    <a:pt x="1139192" y="224082"/>
                  </a:lnTo>
                  <a:lnTo>
                    <a:pt x="1108281" y="190833"/>
                  </a:lnTo>
                  <a:lnTo>
                    <a:pt x="1075148" y="159813"/>
                  </a:lnTo>
                  <a:lnTo>
                    <a:pt x="1039918" y="131150"/>
                  </a:lnTo>
                  <a:lnTo>
                    <a:pt x="1002717" y="104969"/>
                  </a:lnTo>
                  <a:lnTo>
                    <a:pt x="963671" y="81396"/>
                  </a:lnTo>
                  <a:lnTo>
                    <a:pt x="922905" y="60557"/>
                  </a:lnTo>
                  <a:lnTo>
                    <a:pt x="880544" y="42578"/>
                  </a:lnTo>
                  <a:lnTo>
                    <a:pt x="836715" y="27586"/>
                  </a:lnTo>
                  <a:lnTo>
                    <a:pt x="791543" y="15706"/>
                  </a:lnTo>
                  <a:lnTo>
                    <a:pt x="745153" y="7064"/>
                  </a:lnTo>
                  <a:lnTo>
                    <a:pt x="697671" y="1787"/>
                  </a:lnTo>
                  <a:lnTo>
                    <a:pt x="649224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07463" y="2168652"/>
              <a:ext cx="1228725" cy="2312035"/>
            </a:xfrm>
            <a:custGeom>
              <a:avLst/>
              <a:gdLst/>
              <a:ahLst/>
              <a:cxnLst/>
              <a:rect l="l" t="t" r="r" b="b"/>
              <a:pathLst>
                <a:path w="1228725" h="2312035">
                  <a:moveTo>
                    <a:pt x="0" y="652272"/>
                  </a:moveTo>
                  <a:lnTo>
                    <a:pt x="764032" y="0"/>
                  </a:lnTo>
                  <a:lnTo>
                    <a:pt x="1228344" y="0"/>
                  </a:lnTo>
                </a:path>
                <a:path w="1228725" h="2312035">
                  <a:moveTo>
                    <a:pt x="0" y="1659636"/>
                  </a:moveTo>
                  <a:lnTo>
                    <a:pt x="764032" y="2311908"/>
                  </a:lnTo>
                  <a:lnTo>
                    <a:pt x="1228344" y="2311908"/>
                  </a:lnTo>
                </a:path>
                <a:path w="1228725" h="2312035">
                  <a:moveTo>
                    <a:pt x="185928" y="1156716"/>
                  </a:moveTo>
                  <a:lnTo>
                    <a:pt x="1228344" y="1156716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0032" y="2141219"/>
              <a:ext cx="1286510" cy="708660"/>
            </a:xfrm>
            <a:custGeom>
              <a:avLst/>
              <a:gdLst/>
              <a:ahLst/>
              <a:cxnLst/>
              <a:rect l="l" t="t" r="r" b="b"/>
              <a:pathLst>
                <a:path w="1286510" h="708660">
                  <a:moveTo>
                    <a:pt x="57912" y="680466"/>
                  </a:moveTo>
                  <a:lnTo>
                    <a:pt x="55626" y="669480"/>
                  </a:lnTo>
                  <a:lnTo>
                    <a:pt x="49428" y="660514"/>
                  </a:lnTo>
                  <a:lnTo>
                    <a:pt x="40220" y="654481"/>
                  </a:lnTo>
                  <a:lnTo>
                    <a:pt x="28956" y="652272"/>
                  </a:lnTo>
                  <a:lnTo>
                    <a:pt x="17678" y="654481"/>
                  </a:lnTo>
                  <a:lnTo>
                    <a:pt x="8470" y="660514"/>
                  </a:lnTo>
                  <a:lnTo>
                    <a:pt x="2273" y="669480"/>
                  </a:lnTo>
                  <a:lnTo>
                    <a:pt x="0" y="680466"/>
                  </a:lnTo>
                  <a:lnTo>
                    <a:pt x="2273" y="691464"/>
                  </a:lnTo>
                  <a:lnTo>
                    <a:pt x="8470" y="700430"/>
                  </a:lnTo>
                  <a:lnTo>
                    <a:pt x="17678" y="706462"/>
                  </a:lnTo>
                  <a:lnTo>
                    <a:pt x="28956" y="708660"/>
                  </a:lnTo>
                  <a:lnTo>
                    <a:pt x="40220" y="706462"/>
                  </a:lnTo>
                  <a:lnTo>
                    <a:pt x="49428" y="700430"/>
                  </a:lnTo>
                  <a:lnTo>
                    <a:pt x="55626" y="691464"/>
                  </a:lnTo>
                  <a:lnTo>
                    <a:pt x="57912" y="680466"/>
                  </a:lnTo>
                  <a:close/>
                </a:path>
                <a:path w="1286510" h="708660">
                  <a:moveTo>
                    <a:pt x="1286256" y="27432"/>
                  </a:moveTo>
                  <a:lnTo>
                    <a:pt x="1283970" y="16776"/>
                  </a:lnTo>
                  <a:lnTo>
                    <a:pt x="1277772" y="8051"/>
                  </a:lnTo>
                  <a:lnTo>
                    <a:pt x="1268564" y="2171"/>
                  </a:lnTo>
                  <a:lnTo>
                    <a:pt x="1257300" y="0"/>
                  </a:lnTo>
                  <a:lnTo>
                    <a:pt x="1246022" y="2171"/>
                  </a:lnTo>
                  <a:lnTo>
                    <a:pt x="1236814" y="8051"/>
                  </a:lnTo>
                  <a:lnTo>
                    <a:pt x="1230617" y="16776"/>
                  </a:lnTo>
                  <a:lnTo>
                    <a:pt x="1228344" y="27432"/>
                  </a:lnTo>
                  <a:lnTo>
                    <a:pt x="1230617" y="38100"/>
                  </a:lnTo>
                  <a:lnTo>
                    <a:pt x="1236814" y="46824"/>
                  </a:lnTo>
                  <a:lnTo>
                    <a:pt x="1246022" y="52705"/>
                  </a:lnTo>
                  <a:lnTo>
                    <a:pt x="1257300" y="54864"/>
                  </a:lnTo>
                  <a:lnTo>
                    <a:pt x="1268564" y="52705"/>
                  </a:lnTo>
                  <a:lnTo>
                    <a:pt x="1277772" y="46824"/>
                  </a:lnTo>
                  <a:lnTo>
                    <a:pt x="1283970" y="38100"/>
                  </a:lnTo>
                  <a:lnTo>
                    <a:pt x="1286256" y="27432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08376" y="3296412"/>
              <a:ext cx="58419" cy="56515"/>
            </a:xfrm>
            <a:custGeom>
              <a:avLst/>
              <a:gdLst/>
              <a:ahLst/>
              <a:cxnLst/>
              <a:rect l="l" t="t" r="r" b="b"/>
              <a:pathLst>
                <a:path w="58419" h="56514">
                  <a:moveTo>
                    <a:pt x="28956" y="0"/>
                  </a:moveTo>
                  <a:lnTo>
                    <a:pt x="17680" y="2208"/>
                  </a:lnTo>
                  <a:lnTo>
                    <a:pt x="8477" y="8239"/>
                  </a:lnTo>
                  <a:lnTo>
                    <a:pt x="2274" y="17198"/>
                  </a:lnTo>
                  <a:lnTo>
                    <a:pt x="0" y="28193"/>
                  </a:lnTo>
                  <a:lnTo>
                    <a:pt x="2274" y="39189"/>
                  </a:lnTo>
                  <a:lnTo>
                    <a:pt x="8477" y="48148"/>
                  </a:lnTo>
                  <a:lnTo>
                    <a:pt x="17680" y="54179"/>
                  </a:lnTo>
                  <a:lnTo>
                    <a:pt x="28956" y="56387"/>
                  </a:lnTo>
                  <a:lnTo>
                    <a:pt x="40231" y="54179"/>
                  </a:lnTo>
                  <a:lnTo>
                    <a:pt x="49434" y="48148"/>
                  </a:lnTo>
                  <a:lnTo>
                    <a:pt x="55637" y="39189"/>
                  </a:lnTo>
                  <a:lnTo>
                    <a:pt x="57912" y="28193"/>
                  </a:lnTo>
                  <a:lnTo>
                    <a:pt x="55637" y="17198"/>
                  </a:lnTo>
                  <a:lnTo>
                    <a:pt x="49434" y="8239"/>
                  </a:lnTo>
                  <a:lnTo>
                    <a:pt x="40231" y="2208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08376" y="4453127"/>
              <a:ext cx="58419" cy="56515"/>
            </a:xfrm>
            <a:custGeom>
              <a:avLst/>
              <a:gdLst/>
              <a:ahLst/>
              <a:cxnLst/>
              <a:rect l="l" t="t" r="r" b="b"/>
              <a:pathLst>
                <a:path w="58419" h="56514">
                  <a:moveTo>
                    <a:pt x="28956" y="0"/>
                  </a:moveTo>
                  <a:lnTo>
                    <a:pt x="17680" y="2215"/>
                  </a:lnTo>
                  <a:lnTo>
                    <a:pt x="8477" y="8258"/>
                  </a:lnTo>
                  <a:lnTo>
                    <a:pt x="2274" y="17220"/>
                  </a:lnTo>
                  <a:lnTo>
                    <a:pt x="0" y="28194"/>
                  </a:lnTo>
                  <a:lnTo>
                    <a:pt x="2274" y="39167"/>
                  </a:lnTo>
                  <a:lnTo>
                    <a:pt x="8477" y="48129"/>
                  </a:lnTo>
                  <a:lnTo>
                    <a:pt x="17680" y="54172"/>
                  </a:lnTo>
                  <a:lnTo>
                    <a:pt x="28956" y="56388"/>
                  </a:lnTo>
                  <a:lnTo>
                    <a:pt x="40231" y="54172"/>
                  </a:lnTo>
                  <a:lnTo>
                    <a:pt x="49434" y="48129"/>
                  </a:lnTo>
                  <a:lnTo>
                    <a:pt x="55637" y="39167"/>
                  </a:lnTo>
                  <a:lnTo>
                    <a:pt x="57912" y="28194"/>
                  </a:lnTo>
                  <a:lnTo>
                    <a:pt x="55637" y="17220"/>
                  </a:lnTo>
                  <a:lnTo>
                    <a:pt x="49434" y="8258"/>
                  </a:lnTo>
                  <a:lnTo>
                    <a:pt x="40231" y="2215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64435" y="3296412"/>
              <a:ext cx="59690" cy="56515"/>
            </a:xfrm>
            <a:custGeom>
              <a:avLst/>
              <a:gdLst/>
              <a:ahLst/>
              <a:cxnLst/>
              <a:rect l="l" t="t" r="r" b="b"/>
              <a:pathLst>
                <a:path w="59689" h="56514">
                  <a:moveTo>
                    <a:pt x="29718" y="0"/>
                  </a:moveTo>
                  <a:lnTo>
                    <a:pt x="18162" y="2208"/>
                  </a:lnTo>
                  <a:lnTo>
                    <a:pt x="8715" y="8239"/>
                  </a:lnTo>
                  <a:lnTo>
                    <a:pt x="2339" y="17198"/>
                  </a:lnTo>
                  <a:lnTo>
                    <a:pt x="0" y="28193"/>
                  </a:lnTo>
                  <a:lnTo>
                    <a:pt x="2339" y="39189"/>
                  </a:lnTo>
                  <a:lnTo>
                    <a:pt x="8715" y="48148"/>
                  </a:lnTo>
                  <a:lnTo>
                    <a:pt x="18162" y="54179"/>
                  </a:lnTo>
                  <a:lnTo>
                    <a:pt x="29718" y="56387"/>
                  </a:lnTo>
                  <a:lnTo>
                    <a:pt x="41273" y="54179"/>
                  </a:lnTo>
                  <a:lnTo>
                    <a:pt x="50720" y="48148"/>
                  </a:lnTo>
                  <a:lnTo>
                    <a:pt x="57096" y="39189"/>
                  </a:lnTo>
                  <a:lnTo>
                    <a:pt x="59436" y="28193"/>
                  </a:lnTo>
                  <a:lnTo>
                    <a:pt x="57096" y="17198"/>
                  </a:lnTo>
                  <a:lnTo>
                    <a:pt x="50720" y="8239"/>
                  </a:lnTo>
                  <a:lnTo>
                    <a:pt x="41273" y="2208"/>
                  </a:lnTo>
                  <a:lnTo>
                    <a:pt x="29718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80031" y="3800855"/>
              <a:ext cx="58419" cy="56515"/>
            </a:xfrm>
            <a:custGeom>
              <a:avLst/>
              <a:gdLst/>
              <a:ahLst/>
              <a:cxnLst/>
              <a:rect l="l" t="t" r="r" b="b"/>
              <a:pathLst>
                <a:path w="58419" h="56514">
                  <a:moveTo>
                    <a:pt x="28956" y="0"/>
                  </a:moveTo>
                  <a:lnTo>
                    <a:pt x="17680" y="2208"/>
                  </a:lnTo>
                  <a:lnTo>
                    <a:pt x="8477" y="8239"/>
                  </a:lnTo>
                  <a:lnTo>
                    <a:pt x="2274" y="17198"/>
                  </a:lnTo>
                  <a:lnTo>
                    <a:pt x="0" y="28194"/>
                  </a:lnTo>
                  <a:lnTo>
                    <a:pt x="2274" y="39189"/>
                  </a:lnTo>
                  <a:lnTo>
                    <a:pt x="8477" y="48148"/>
                  </a:lnTo>
                  <a:lnTo>
                    <a:pt x="17680" y="54179"/>
                  </a:lnTo>
                  <a:lnTo>
                    <a:pt x="28956" y="56388"/>
                  </a:lnTo>
                  <a:lnTo>
                    <a:pt x="40231" y="54179"/>
                  </a:lnTo>
                  <a:lnTo>
                    <a:pt x="49434" y="48148"/>
                  </a:lnTo>
                  <a:lnTo>
                    <a:pt x="55637" y="39189"/>
                  </a:lnTo>
                  <a:lnTo>
                    <a:pt x="57912" y="28194"/>
                  </a:lnTo>
                  <a:lnTo>
                    <a:pt x="55637" y="17198"/>
                  </a:lnTo>
                  <a:lnTo>
                    <a:pt x="49434" y="8239"/>
                  </a:lnTo>
                  <a:lnTo>
                    <a:pt x="40231" y="2208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05687" y="3222752"/>
            <a:ext cx="8077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CharS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equen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39159" y="2160219"/>
            <a:ext cx="34226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Calibri"/>
                <a:cs typeface="Calibri"/>
              </a:rPr>
              <a:t>String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69107" y="3321811"/>
            <a:ext cx="6807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-10" dirty="0">
                <a:latin typeface="Calibri"/>
                <a:cs typeface="Calibri"/>
              </a:rPr>
              <a:t>t</a:t>
            </a:r>
            <a:r>
              <a:rPr sz="1050" dirty="0">
                <a:latin typeface="Calibri"/>
                <a:cs typeface="Calibri"/>
              </a:rPr>
              <a:t>ri</a:t>
            </a:r>
            <a:r>
              <a:rPr sz="1050" spc="-5" dirty="0">
                <a:latin typeface="Calibri"/>
                <a:cs typeface="Calibri"/>
              </a:rPr>
              <a:t>ng</a:t>
            </a:r>
            <a:r>
              <a:rPr sz="1050" dirty="0">
                <a:latin typeface="Calibri"/>
                <a:cs typeface="Calibri"/>
              </a:rPr>
              <a:t>Buffer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44342" y="4495596"/>
            <a:ext cx="7289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Calibri"/>
                <a:cs typeface="Calibri"/>
              </a:rPr>
              <a:t>StringBuilder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293108" y="2023884"/>
            <a:ext cx="3686810" cy="563880"/>
            <a:chOff x="4293108" y="2023884"/>
            <a:chExt cx="3686810" cy="56388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4609" y="2038892"/>
              <a:ext cx="3685077" cy="50629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3108" y="2023884"/>
              <a:ext cx="3607308" cy="563867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311396" y="2046732"/>
            <a:ext cx="3601720" cy="43180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 marR="193675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String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objects.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 list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manipulate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strings.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306823" y="3101365"/>
            <a:ext cx="3659504" cy="730250"/>
            <a:chOff x="4306823" y="3101365"/>
            <a:chExt cx="3659504" cy="730250"/>
          </a:xfrm>
        </p:grpSpPr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08325" y="3116565"/>
              <a:ext cx="3657645" cy="67516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06823" y="3101365"/>
              <a:ext cx="2676144" cy="72997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325111" y="3124200"/>
            <a:ext cx="3573779" cy="60071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 marR="1096010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mutable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versions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String. </a:t>
            </a:r>
            <a:r>
              <a:rPr sz="1100" spc="-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ThreadSafe.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1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efficient.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306823" y="4274820"/>
            <a:ext cx="3734435" cy="730250"/>
            <a:chOff x="4306823" y="4274820"/>
            <a:chExt cx="3734435" cy="730250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08329" y="4289980"/>
              <a:ext cx="3732313" cy="67371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06823" y="4274820"/>
              <a:ext cx="2726435" cy="72997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4325111" y="4297679"/>
            <a:ext cx="3648710" cy="59944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Identical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StringBuffer.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safe.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efficient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faster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StringBuffer.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70737" y="1709166"/>
            <a:ext cx="4464685" cy="0"/>
          </a:xfrm>
          <a:custGeom>
            <a:avLst/>
            <a:gdLst/>
            <a:ahLst/>
            <a:cxnLst/>
            <a:rect l="l" t="t" r="r" b="b"/>
            <a:pathLst>
              <a:path w="4464685">
                <a:moveTo>
                  <a:pt x="0" y="0"/>
                </a:moveTo>
                <a:lnTo>
                  <a:pt x="4464558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0895" cy="5143500"/>
            <a:chOff x="0" y="0"/>
            <a:chExt cx="462089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20767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598035" cy="5135880"/>
            </a:xfrm>
            <a:custGeom>
              <a:avLst/>
              <a:gdLst/>
              <a:ahLst/>
              <a:cxnLst/>
              <a:rect l="l" t="t" r="r" b="b"/>
              <a:pathLst>
                <a:path w="4598035" h="5135880">
                  <a:moveTo>
                    <a:pt x="0" y="5135879"/>
                  </a:moveTo>
                  <a:lnTo>
                    <a:pt x="4597908" y="5135879"/>
                  </a:lnTo>
                  <a:lnTo>
                    <a:pt x="4597908" y="0"/>
                  </a:lnTo>
                  <a:lnTo>
                    <a:pt x="0" y="0"/>
                  </a:lnTo>
                  <a:lnTo>
                    <a:pt x="0" y="5135879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22872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/>
              <a:t>String </a:t>
            </a:r>
            <a:r>
              <a:rPr spc="5" dirty="0"/>
              <a:t> </a:t>
            </a:r>
            <a:r>
              <a:rPr dirty="0"/>
              <a:t>Exercise</a:t>
            </a:r>
            <a:r>
              <a:rPr spc="-114" dirty="0"/>
              <a:t> </a:t>
            </a:r>
            <a:r>
              <a:rPr dirty="0"/>
              <a:t>2</a:t>
            </a:r>
          </a:p>
        </p:txBody>
      </p:sp>
      <p:sp>
        <p:nvSpPr>
          <p:cNvPr id="7" name="object 7"/>
          <p:cNvSpPr/>
          <p:nvPr/>
        </p:nvSpPr>
        <p:spPr>
          <a:xfrm>
            <a:off x="547116" y="172059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95520" y="1011682"/>
            <a:ext cx="1856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Let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further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explore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Strings: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22011" y="1290264"/>
            <a:ext cx="3246120" cy="259943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67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isEmpty()</a:t>
            </a:r>
          </a:p>
          <a:p>
            <a:pPr marL="342900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concat()</a:t>
            </a:r>
          </a:p>
          <a:p>
            <a:pPr marL="342900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StringBuilder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append()</a:t>
            </a:r>
            <a:endParaRPr sz="1100" dirty="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StringBuffer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-5" dirty="0">
                <a:latin typeface="Calibri"/>
                <a:cs typeface="Calibri"/>
              </a:rPr>
              <a:t> append()</a:t>
            </a:r>
            <a:endParaRPr sz="1100" dirty="0">
              <a:latin typeface="Calibri"/>
              <a:cs typeface="Calibri"/>
            </a:endParaRPr>
          </a:p>
          <a:p>
            <a:pPr marL="342900" marR="172720" indent="-330835">
              <a:lnSpc>
                <a:spcPct val="100000"/>
              </a:lnSpc>
              <a:spcBef>
                <a:spcPts val="1325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CharSequence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point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StringBuilder,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StringBuffer</a:t>
            </a:r>
            <a:endParaRPr sz="1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1050" dirty="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toString()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returns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representation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any</a:t>
            </a:r>
          </a:p>
          <a:p>
            <a:pPr marL="3429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object.</a:t>
            </a:r>
            <a:endParaRPr sz="1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Let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 </a:t>
            </a: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program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reverse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5" dirty="0">
                <a:latin typeface="Calibri"/>
                <a:cs typeface="Calibri"/>
              </a:rPr>
              <a:t>String.</a:t>
            </a:r>
            <a:endParaRPr sz="11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187261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solidFill>
                  <a:srgbClr val="000000"/>
                </a:solidFill>
              </a:rPr>
              <a:t>W</a:t>
            </a:r>
            <a:r>
              <a:rPr spc="-5" dirty="0">
                <a:solidFill>
                  <a:srgbClr val="000000"/>
                </a:solidFill>
              </a:rPr>
              <a:t>rapper  Classes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2340" y="2092198"/>
            <a:ext cx="346646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Wrapper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classes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5" dirty="0">
                <a:latin typeface="Calibri"/>
                <a:cs typeface="Calibri"/>
              </a:rPr>
              <a:t> used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converting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primitive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types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objects,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like</a:t>
            </a:r>
            <a:r>
              <a:rPr sz="1100" spc="-5" dirty="0">
                <a:latin typeface="Calibri"/>
                <a:cs typeface="Calibri"/>
              </a:rPr>
              <a:t> int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Integer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etc.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6337" y="2595118"/>
            <a:ext cx="2234565" cy="37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10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int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 </a:t>
            </a:r>
            <a:r>
              <a:rPr sz="1100" spc="-5" dirty="0">
                <a:latin typeface="Calibri"/>
                <a:cs typeface="Calibri"/>
              </a:rPr>
              <a:t>Integer.intValue()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5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double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 </a:t>
            </a:r>
            <a:r>
              <a:rPr sz="1100" spc="-5" dirty="0">
                <a:latin typeface="Calibri"/>
                <a:cs typeface="Calibri"/>
              </a:rPr>
              <a:t>Double.doubleValue()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340" y="3098419"/>
            <a:ext cx="3582035" cy="120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240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Methods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parse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convert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int/double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etc.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parseXXX()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valueOf()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850900" indent="-331470">
              <a:lnSpc>
                <a:spcPct val="100000"/>
              </a:lnSpc>
              <a:buClr>
                <a:srgbClr val="333333"/>
              </a:buClr>
              <a:buSzPct val="145454"/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100" spc="-5" dirty="0">
                <a:latin typeface="Calibri"/>
                <a:cs typeface="Calibri"/>
              </a:rPr>
              <a:t>int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Integer.parseInt(String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 return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  <a:p>
            <a:pPr marL="8509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primitive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</a:t>
            </a:r>
            <a:endParaRPr sz="1100">
              <a:latin typeface="Calibri"/>
              <a:cs typeface="Calibri"/>
            </a:endParaRPr>
          </a:p>
          <a:p>
            <a:pPr marL="850900" marR="176530" indent="-330835">
              <a:lnSpc>
                <a:spcPct val="100000"/>
              </a:lnSpc>
              <a:spcBef>
                <a:spcPts val="5"/>
              </a:spcBef>
              <a:buClr>
                <a:srgbClr val="333333"/>
              </a:buClr>
              <a:buSzPct val="145454"/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100" spc="-5" dirty="0">
                <a:latin typeface="Calibri"/>
                <a:cs typeface="Calibri"/>
              </a:rPr>
              <a:t>Integer </a:t>
            </a:r>
            <a:r>
              <a:rPr sz="1100" dirty="0">
                <a:latin typeface="Calibri"/>
                <a:cs typeface="Calibri"/>
              </a:rPr>
              <a:t>i = </a:t>
            </a:r>
            <a:r>
              <a:rPr sz="1100" spc="-5" dirty="0">
                <a:latin typeface="Calibri"/>
                <a:cs typeface="Calibri"/>
              </a:rPr>
              <a:t>Integer.valueOf(String str) </a:t>
            </a:r>
            <a:r>
              <a:rPr sz="1100" dirty="0">
                <a:latin typeface="Calibri"/>
                <a:cs typeface="Calibri"/>
              </a:rPr>
              <a:t>: return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 Wrapper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Object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01055" y="1272539"/>
            <a:ext cx="2735580" cy="466725"/>
          </a:xfrm>
          <a:custGeom>
            <a:avLst/>
            <a:gdLst/>
            <a:ahLst/>
            <a:cxnLst/>
            <a:rect l="l" t="t" r="r" b="b"/>
            <a:pathLst>
              <a:path w="2735579" h="466725">
                <a:moveTo>
                  <a:pt x="2502408" y="0"/>
                </a:moveTo>
                <a:lnTo>
                  <a:pt x="233172" y="0"/>
                </a:lnTo>
                <a:lnTo>
                  <a:pt x="186179" y="4737"/>
                </a:lnTo>
                <a:lnTo>
                  <a:pt x="142410" y="18323"/>
                </a:lnTo>
                <a:lnTo>
                  <a:pt x="102803" y="39821"/>
                </a:lnTo>
                <a:lnTo>
                  <a:pt x="68294" y="68294"/>
                </a:lnTo>
                <a:lnTo>
                  <a:pt x="39821" y="102803"/>
                </a:lnTo>
                <a:lnTo>
                  <a:pt x="18323" y="142410"/>
                </a:lnTo>
                <a:lnTo>
                  <a:pt x="4737" y="186179"/>
                </a:lnTo>
                <a:lnTo>
                  <a:pt x="0" y="233172"/>
                </a:lnTo>
                <a:lnTo>
                  <a:pt x="4737" y="280164"/>
                </a:lnTo>
                <a:lnTo>
                  <a:pt x="18323" y="323933"/>
                </a:lnTo>
                <a:lnTo>
                  <a:pt x="39821" y="363540"/>
                </a:lnTo>
                <a:lnTo>
                  <a:pt x="68294" y="398049"/>
                </a:lnTo>
                <a:lnTo>
                  <a:pt x="102803" y="426522"/>
                </a:lnTo>
                <a:lnTo>
                  <a:pt x="142410" y="448020"/>
                </a:lnTo>
                <a:lnTo>
                  <a:pt x="186179" y="461606"/>
                </a:lnTo>
                <a:lnTo>
                  <a:pt x="233172" y="466344"/>
                </a:lnTo>
                <a:lnTo>
                  <a:pt x="2502408" y="466344"/>
                </a:lnTo>
                <a:lnTo>
                  <a:pt x="2549400" y="461606"/>
                </a:lnTo>
                <a:lnTo>
                  <a:pt x="2593169" y="448020"/>
                </a:lnTo>
                <a:lnTo>
                  <a:pt x="2632776" y="426522"/>
                </a:lnTo>
                <a:lnTo>
                  <a:pt x="2667285" y="398049"/>
                </a:lnTo>
                <a:lnTo>
                  <a:pt x="2695758" y="363540"/>
                </a:lnTo>
                <a:lnTo>
                  <a:pt x="2717256" y="323933"/>
                </a:lnTo>
                <a:lnTo>
                  <a:pt x="2730842" y="280164"/>
                </a:lnTo>
                <a:lnTo>
                  <a:pt x="2735579" y="233172"/>
                </a:lnTo>
                <a:lnTo>
                  <a:pt x="2730842" y="186179"/>
                </a:lnTo>
                <a:lnTo>
                  <a:pt x="2717256" y="142410"/>
                </a:lnTo>
                <a:lnTo>
                  <a:pt x="2695758" y="102803"/>
                </a:lnTo>
                <a:lnTo>
                  <a:pt x="2667285" y="68294"/>
                </a:lnTo>
                <a:lnTo>
                  <a:pt x="2632776" y="39821"/>
                </a:lnTo>
                <a:lnTo>
                  <a:pt x="2593169" y="18323"/>
                </a:lnTo>
                <a:lnTo>
                  <a:pt x="2549400" y="4737"/>
                </a:lnTo>
                <a:lnTo>
                  <a:pt x="25024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48376" y="1364995"/>
            <a:ext cx="243586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Primitives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Wrapper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interchangeably.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01055" y="1802892"/>
            <a:ext cx="2735580" cy="466725"/>
          </a:xfrm>
          <a:custGeom>
            <a:avLst/>
            <a:gdLst/>
            <a:ahLst/>
            <a:cxnLst/>
            <a:rect l="l" t="t" r="r" b="b"/>
            <a:pathLst>
              <a:path w="2735579" h="466725">
                <a:moveTo>
                  <a:pt x="2502408" y="0"/>
                </a:moveTo>
                <a:lnTo>
                  <a:pt x="233172" y="0"/>
                </a:lnTo>
                <a:lnTo>
                  <a:pt x="186179" y="4737"/>
                </a:lnTo>
                <a:lnTo>
                  <a:pt x="142410" y="18323"/>
                </a:lnTo>
                <a:lnTo>
                  <a:pt x="102803" y="39821"/>
                </a:lnTo>
                <a:lnTo>
                  <a:pt x="68294" y="68294"/>
                </a:lnTo>
                <a:lnTo>
                  <a:pt x="39821" y="102803"/>
                </a:lnTo>
                <a:lnTo>
                  <a:pt x="18323" y="142410"/>
                </a:lnTo>
                <a:lnTo>
                  <a:pt x="4737" y="186179"/>
                </a:lnTo>
                <a:lnTo>
                  <a:pt x="0" y="233172"/>
                </a:lnTo>
                <a:lnTo>
                  <a:pt x="4737" y="280164"/>
                </a:lnTo>
                <a:lnTo>
                  <a:pt x="18323" y="323933"/>
                </a:lnTo>
                <a:lnTo>
                  <a:pt x="39821" y="363540"/>
                </a:lnTo>
                <a:lnTo>
                  <a:pt x="68294" y="398049"/>
                </a:lnTo>
                <a:lnTo>
                  <a:pt x="102803" y="426522"/>
                </a:lnTo>
                <a:lnTo>
                  <a:pt x="142410" y="448020"/>
                </a:lnTo>
                <a:lnTo>
                  <a:pt x="186179" y="461606"/>
                </a:lnTo>
                <a:lnTo>
                  <a:pt x="233172" y="466344"/>
                </a:lnTo>
                <a:lnTo>
                  <a:pt x="2502408" y="466344"/>
                </a:lnTo>
                <a:lnTo>
                  <a:pt x="2549400" y="461606"/>
                </a:lnTo>
                <a:lnTo>
                  <a:pt x="2593169" y="448020"/>
                </a:lnTo>
                <a:lnTo>
                  <a:pt x="2632776" y="426522"/>
                </a:lnTo>
                <a:lnTo>
                  <a:pt x="2667285" y="398049"/>
                </a:lnTo>
                <a:lnTo>
                  <a:pt x="2695758" y="363540"/>
                </a:lnTo>
                <a:lnTo>
                  <a:pt x="2717256" y="323933"/>
                </a:lnTo>
                <a:lnTo>
                  <a:pt x="2730842" y="280164"/>
                </a:lnTo>
                <a:lnTo>
                  <a:pt x="2735579" y="233172"/>
                </a:lnTo>
                <a:lnTo>
                  <a:pt x="2730842" y="186179"/>
                </a:lnTo>
                <a:lnTo>
                  <a:pt x="2717256" y="142410"/>
                </a:lnTo>
                <a:lnTo>
                  <a:pt x="2695758" y="102803"/>
                </a:lnTo>
                <a:lnTo>
                  <a:pt x="2667285" y="68294"/>
                </a:lnTo>
                <a:lnTo>
                  <a:pt x="2632776" y="39821"/>
                </a:lnTo>
                <a:lnTo>
                  <a:pt x="2593169" y="18323"/>
                </a:lnTo>
                <a:lnTo>
                  <a:pt x="2549400" y="4737"/>
                </a:lnTo>
                <a:lnTo>
                  <a:pt x="2502408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48376" y="1895348"/>
            <a:ext cx="238887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Integer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expected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int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found,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autoboxed.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01055" y="2333244"/>
            <a:ext cx="2735580" cy="466725"/>
          </a:xfrm>
          <a:custGeom>
            <a:avLst/>
            <a:gdLst/>
            <a:ahLst/>
            <a:cxnLst/>
            <a:rect l="l" t="t" r="r" b="b"/>
            <a:pathLst>
              <a:path w="2735579" h="466725">
                <a:moveTo>
                  <a:pt x="2502408" y="0"/>
                </a:moveTo>
                <a:lnTo>
                  <a:pt x="233172" y="0"/>
                </a:lnTo>
                <a:lnTo>
                  <a:pt x="186179" y="4737"/>
                </a:lnTo>
                <a:lnTo>
                  <a:pt x="142410" y="18323"/>
                </a:lnTo>
                <a:lnTo>
                  <a:pt x="102803" y="39821"/>
                </a:lnTo>
                <a:lnTo>
                  <a:pt x="68294" y="68294"/>
                </a:lnTo>
                <a:lnTo>
                  <a:pt x="39821" y="102803"/>
                </a:lnTo>
                <a:lnTo>
                  <a:pt x="18323" y="142410"/>
                </a:lnTo>
                <a:lnTo>
                  <a:pt x="4737" y="186179"/>
                </a:lnTo>
                <a:lnTo>
                  <a:pt x="0" y="233172"/>
                </a:lnTo>
                <a:lnTo>
                  <a:pt x="4737" y="280164"/>
                </a:lnTo>
                <a:lnTo>
                  <a:pt x="18323" y="323933"/>
                </a:lnTo>
                <a:lnTo>
                  <a:pt x="39821" y="363540"/>
                </a:lnTo>
                <a:lnTo>
                  <a:pt x="68294" y="398049"/>
                </a:lnTo>
                <a:lnTo>
                  <a:pt x="102803" y="426522"/>
                </a:lnTo>
                <a:lnTo>
                  <a:pt x="142410" y="448020"/>
                </a:lnTo>
                <a:lnTo>
                  <a:pt x="186179" y="461606"/>
                </a:lnTo>
                <a:lnTo>
                  <a:pt x="233172" y="466344"/>
                </a:lnTo>
                <a:lnTo>
                  <a:pt x="2502408" y="466344"/>
                </a:lnTo>
                <a:lnTo>
                  <a:pt x="2549400" y="461606"/>
                </a:lnTo>
                <a:lnTo>
                  <a:pt x="2593169" y="448020"/>
                </a:lnTo>
                <a:lnTo>
                  <a:pt x="2632776" y="426522"/>
                </a:lnTo>
                <a:lnTo>
                  <a:pt x="2667285" y="398049"/>
                </a:lnTo>
                <a:lnTo>
                  <a:pt x="2695758" y="363540"/>
                </a:lnTo>
                <a:lnTo>
                  <a:pt x="2717256" y="323933"/>
                </a:lnTo>
                <a:lnTo>
                  <a:pt x="2730842" y="280164"/>
                </a:lnTo>
                <a:lnTo>
                  <a:pt x="2735579" y="233172"/>
                </a:lnTo>
                <a:lnTo>
                  <a:pt x="2730842" y="186179"/>
                </a:lnTo>
                <a:lnTo>
                  <a:pt x="2717256" y="142410"/>
                </a:lnTo>
                <a:lnTo>
                  <a:pt x="2695758" y="102803"/>
                </a:lnTo>
                <a:lnTo>
                  <a:pt x="2667285" y="68294"/>
                </a:lnTo>
                <a:lnTo>
                  <a:pt x="2632776" y="39821"/>
                </a:lnTo>
                <a:lnTo>
                  <a:pt x="2593169" y="18323"/>
                </a:lnTo>
                <a:lnTo>
                  <a:pt x="2549400" y="4737"/>
                </a:lnTo>
                <a:lnTo>
                  <a:pt x="25024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48376" y="2425700"/>
            <a:ext cx="238950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If</a:t>
            </a:r>
            <a:r>
              <a:rPr sz="1100" spc="-5" dirty="0">
                <a:latin typeface="Calibri"/>
                <a:cs typeface="Calibri"/>
              </a:rPr>
              <a:t> int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expected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Integer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found,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unboxed.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83235" y="2916905"/>
            <a:ext cx="3778885" cy="2226945"/>
            <a:chOff x="4983235" y="2916905"/>
            <a:chExt cx="3778885" cy="222694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3235" y="2916905"/>
              <a:ext cx="3778484" cy="22265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976" y="3075431"/>
              <a:ext cx="3281172" cy="1799844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4501134" y="2036826"/>
            <a:ext cx="0" cy="2736850"/>
          </a:xfrm>
          <a:custGeom>
            <a:avLst/>
            <a:gdLst/>
            <a:ahLst/>
            <a:cxnLst/>
            <a:rect l="l" t="t" r="r" b="b"/>
            <a:pathLst>
              <a:path h="2736850">
                <a:moveTo>
                  <a:pt x="0" y="0"/>
                </a:moveTo>
                <a:lnTo>
                  <a:pt x="0" y="2736303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6804" y="123444"/>
            <a:ext cx="1024127" cy="18592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4644390" y="700277"/>
              <a:ext cx="4104640" cy="4032885"/>
            </a:xfrm>
            <a:custGeom>
              <a:avLst/>
              <a:gdLst/>
              <a:ahLst/>
              <a:cxnLst/>
              <a:rect l="l" t="t" r="r" b="b"/>
              <a:pathLst>
                <a:path w="4104640" h="4032885">
                  <a:moveTo>
                    <a:pt x="0" y="4032504"/>
                  </a:moveTo>
                  <a:lnTo>
                    <a:pt x="4104132" y="4032504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4032504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812023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4860290" cy="5143500"/>
            </a:xfrm>
            <a:custGeom>
              <a:avLst/>
              <a:gdLst/>
              <a:ahLst/>
              <a:cxnLst/>
              <a:rect l="l" t="t" r="r" b="b"/>
              <a:pathLst>
                <a:path w="4860290" h="5143500">
                  <a:moveTo>
                    <a:pt x="486003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860036" y="5143500"/>
                  </a:lnTo>
                  <a:lnTo>
                    <a:pt x="4860036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8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31434" y="1239737"/>
            <a:ext cx="3154680" cy="421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compare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check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if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equal.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31434" y="2047468"/>
            <a:ext cx="2569845" cy="421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2000" dirty="0">
                <a:latin typeface="Calibri"/>
                <a:cs typeface="Calibri"/>
              </a:rPr>
              <a:t>2.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append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using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spc="-5" dirty="0">
                <a:latin typeface="Calibri"/>
                <a:cs typeface="Calibri"/>
              </a:rPr>
              <a:t>StringBuilder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StringBuffer.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17467" y="1832559"/>
            <a:ext cx="17653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1B50"/>
                </a:solidFill>
                <a:latin typeface="Calibri"/>
                <a:cs typeface="Calibri"/>
              </a:rPr>
              <a:t>OOPS</a:t>
            </a: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pc="-5" dirty="0">
                <a:solidFill>
                  <a:srgbClr val="001B50"/>
                </a:solidFill>
                <a:latin typeface="Calibri"/>
                <a:cs typeface="Calibri"/>
              </a:rPr>
              <a:t>Concepts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50894" y="3159633"/>
            <a:ext cx="1442720" cy="427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865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3166" y="2194001"/>
            <a:ext cx="118554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1B50"/>
                </a:solidFill>
                <a:latin typeface="Calibri"/>
                <a:cs typeface="Calibri"/>
              </a:rPr>
              <a:t>OOPS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001B50"/>
                </a:solidFill>
                <a:latin typeface="Calibri"/>
                <a:cs typeface="Calibri"/>
              </a:rPr>
              <a:t>Concepts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92470" y="4259376"/>
            <a:ext cx="6737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Encapsulation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02200" y="3325114"/>
            <a:ext cx="6210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001239"/>
                </a:solidFill>
                <a:latin typeface="Calibri"/>
                <a:cs typeface="Calibri"/>
              </a:rPr>
              <a:t>Abstraction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40879" y="3318129"/>
            <a:ext cx="6965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Polymorphism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22238" y="2358898"/>
            <a:ext cx="6756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001239"/>
                </a:solidFill>
                <a:latin typeface="Calibri"/>
                <a:cs typeface="Calibri"/>
              </a:rPr>
              <a:t>I</a:t>
            </a:r>
            <a:r>
              <a:rPr sz="1100" spc="-10" dirty="0">
                <a:solidFill>
                  <a:srgbClr val="001239"/>
                </a:solidFill>
                <a:latin typeface="Calibri"/>
                <a:cs typeface="Calibri"/>
              </a:rPr>
              <a:t>n</a:t>
            </a:r>
            <a:r>
              <a:rPr sz="1100" spc="-5" dirty="0">
                <a:solidFill>
                  <a:srgbClr val="001239"/>
                </a:solidFill>
                <a:latin typeface="Calibri"/>
                <a:cs typeface="Calibri"/>
              </a:rPr>
              <a:t>h</a:t>
            </a:r>
            <a:r>
              <a:rPr sz="1100" dirty="0">
                <a:solidFill>
                  <a:srgbClr val="001239"/>
                </a:solidFill>
                <a:latin typeface="Calibri"/>
                <a:cs typeface="Calibri"/>
              </a:rPr>
              <a:t>eritance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88507" y="855980"/>
            <a:ext cx="4019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001239"/>
                </a:solidFill>
                <a:latin typeface="Calibri"/>
                <a:cs typeface="Calibri"/>
              </a:rPr>
              <a:t>Object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34427" y="1547876"/>
            <a:ext cx="3092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605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3148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Encapsulation</a:t>
            </a:r>
          </a:p>
        </p:txBody>
      </p:sp>
      <p:sp>
        <p:nvSpPr>
          <p:cNvPr id="4" name="object 4"/>
          <p:cNvSpPr/>
          <p:nvPr/>
        </p:nvSpPr>
        <p:spPr>
          <a:xfrm>
            <a:off x="5077205" y="1642110"/>
            <a:ext cx="0" cy="2913380"/>
          </a:xfrm>
          <a:custGeom>
            <a:avLst/>
            <a:gdLst/>
            <a:ahLst/>
            <a:cxnLst/>
            <a:rect l="l" t="t" r="r" b="b"/>
            <a:pathLst>
              <a:path h="2913379">
                <a:moveTo>
                  <a:pt x="0" y="0"/>
                </a:moveTo>
                <a:lnTo>
                  <a:pt x="0" y="291332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5116" y="1588134"/>
            <a:ext cx="396875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Encapsulation</a:t>
            </a:r>
            <a:r>
              <a:rPr sz="1100" spc="19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is</a:t>
            </a:r>
            <a:r>
              <a:rPr sz="1100" spc="1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one</a:t>
            </a:r>
            <a:r>
              <a:rPr sz="1100" spc="1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17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the</a:t>
            </a:r>
            <a:r>
              <a:rPr sz="1100" spc="19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four</a:t>
            </a:r>
            <a:r>
              <a:rPr sz="1100" spc="19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fundamental</a:t>
            </a:r>
            <a:r>
              <a:rPr sz="1100" spc="19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OOPS</a:t>
            </a:r>
            <a:r>
              <a:rPr sz="1100" spc="18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concepts.</a:t>
            </a:r>
            <a:r>
              <a:rPr sz="1100" spc="19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other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three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are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Inheritance,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Polymorphism,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Abstraction.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9208" y="2091055"/>
            <a:ext cx="3724275" cy="529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Encapsulation simply </a:t>
            </a:r>
            <a:r>
              <a:rPr sz="1100" dirty="0">
                <a:latin typeface="Calibri"/>
                <a:cs typeface="Calibri"/>
              </a:rPr>
              <a:t>means </a:t>
            </a:r>
            <a:r>
              <a:rPr sz="1100" spc="-5" dirty="0">
                <a:latin typeface="Calibri"/>
                <a:cs typeface="Calibri"/>
              </a:rPr>
              <a:t>binding </a:t>
            </a:r>
            <a:r>
              <a:rPr sz="1100" dirty="0">
                <a:latin typeface="Calibri"/>
                <a:cs typeface="Calibri"/>
              </a:rPr>
              <a:t>object </a:t>
            </a:r>
            <a:r>
              <a:rPr sz="1100" spc="-5" dirty="0">
                <a:latin typeface="Calibri"/>
                <a:cs typeface="Calibri"/>
              </a:rPr>
              <a:t>state (fields)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behaviour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(methods)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together.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 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creating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doing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encapsulation.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5116" y="2761869"/>
            <a:ext cx="19386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dirty="0">
                <a:latin typeface="Calibri"/>
                <a:cs typeface="Calibri"/>
              </a:rPr>
              <a:t>ie</a:t>
            </a:r>
            <a:r>
              <a:rPr sz="1100" spc="5" dirty="0">
                <a:latin typeface="Calibri"/>
                <a:cs typeface="Calibri"/>
              </a:rPr>
              <a:t>v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enca</a:t>
            </a:r>
            <a:r>
              <a:rPr sz="1100" spc="-5" dirty="0">
                <a:latin typeface="Calibri"/>
                <a:cs typeface="Calibri"/>
              </a:rPr>
              <a:t>psu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ati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 J</a:t>
            </a:r>
            <a:r>
              <a:rPr sz="1100" dirty="0">
                <a:latin typeface="Calibri"/>
                <a:cs typeface="Calibri"/>
              </a:rPr>
              <a:t>ava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-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1608" y="2929509"/>
            <a:ext cx="384175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3535" indent="-331470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●"/>
              <a:tabLst>
                <a:tab pos="343535" algn="l"/>
                <a:tab pos="344170" algn="l"/>
              </a:tabLst>
            </a:pPr>
            <a:r>
              <a:rPr sz="1100" dirty="0">
                <a:latin typeface="Calibri"/>
                <a:cs typeface="Calibri"/>
              </a:rPr>
              <a:t>Declare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private.</a:t>
            </a:r>
            <a:endParaRPr sz="1100">
              <a:latin typeface="Calibri"/>
              <a:cs typeface="Calibri"/>
            </a:endParaRPr>
          </a:p>
          <a:p>
            <a:pPr marL="343535" marR="5080" indent="-331470">
              <a:lnSpc>
                <a:spcPct val="100000"/>
              </a:lnSpc>
              <a:buSzPct val="145454"/>
              <a:buFont typeface="Arial MT"/>
              <a:buChar char="●"/>
              <a:tabLst>
                <a:tab pos="343535" algn="l"/>
                <a:tab pos="344170" algn="l"/>
              </a:tabLst>
            </a:pPr>
            <a:r>
              <a:rPr sz="1100" spc="-5" dirty="0">
                <a:latin typeface="Calibri"/>
                <a:cs typeface="Calibri"/>
              </a:rPr>
              <a:t>Provide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public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setter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getter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methods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to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modify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and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view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9208" y="3699509"/>
            <a:ext cx="4002404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This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way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 can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only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accessed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by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public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methods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thus</a:t>
            </a:r>
            <a:r>
              <a:rPr sz="1100" dirty="0">
                <a:latin typeface="Calibri"/>
                <a:cs typeface="Calibri"/>
              </a:rPr>
              <a:t> making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private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fields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their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implementation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hidden for </a:t>
            </a:r>
            <a:r>
              <a:rPr sz="1100" dirty="0">
                <a:latin typeface="Calibri"/>
                <a:cs typeface="Calibri"/>
              </a:rPr>
              <a:t>outside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classes.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That’s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encapsulation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 known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data </a:t>
            </a:r>
            <a:r>
              <a:rPr sz="1100" b="1" dirty="0">
                <a:latin typeface="Calibri"/>
                <a:cs typeface="Calibri"/>
              </a:rPr>
              <a:t>hiding.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49440" y="2564892"/>
            <a:ext cx="1358265" cy="935990"/>
          </a:xfrm>
          <a:custGeom>
            <a:avLst/>
            <a:gdLst/>
            <a:ahLst/>
            <a:cxnLst/>
            <a:rect l="l" t="t" r="r" b="b"/>
            <a:pathLst>
              <a:path w="1358265" h="935989">
                <a:moveTo>
                  <a:pt x="889634" y="0"/>
                </a:moveTo>
                <a:lnTo>
                  <a:pt x="0" y="0"/>
                </a:lnTo>
                <a:lnTo>
                  <a:pt x="0" y="935735"/>
                </a:lnTo>
                <a:lnTo>
                  <a:pt x="889634" y="935735"/>
                </a:lnTo>
                <a:lnTo>
                  <a:pt x="938614" y="933223"/>
                </a:lnTo>
                <a:lnTo>
                  <a:pt x="985926" y="925867"/>
                </a:lnTo>
                <a:lnTo>
                  <a:pt x="1031364" y="913943"/>
                </a:lnTo>
                <a:lnTo>
                  <a:pt x="1074723" y="897725"/>
                </a:lnTo>
                <a:lnTo>
                  <a:pt x="1115797" y="877486"/>
                </a:lnTo>
                <a:lnTo>
                  <a:pt x="1154380" y="853500"/>
                </a:lnTo>
                <a:lnTo>
                  <a:pt x="1169230" y="842137"/>
                </a:lnTo>
                <a:lnTo>
                  <a:pt x="77977" y="842137"/>
                </a:lnTo>
                <a:lnTo>
                  <a:pt x="77977" y="77977"/>
                </a:lnTo>
                <a:lnTo>
                  <a:pt x="1154147" y="77977"/>
                </a:lnTo>
                <a:lnTo>
                  <a:pt x="1115797" y="55103"/>
                </a:lnTo>
                <a:lnTo>
                  <a:pt x="1074723" y="35813"/>
                </a:lnTo>
                <a:lnTo>
                  <a:pt x="1031364" y="20453"/>
                </a:lnTo>
                <a:lnTo>
                  <a:pt x="985926" y="9227"/>
                </a:lnTo>
                <a:lnTo>
                  <a:pt x="938614" y="2341"/>
                </a:lnTo>
                <a:lnTo>
                  <a:pt x="889634" y="0"/>
                </a:lnTo>
                <a:close/>
              </a:path>
              <a:path w="1358265" h="935989">
                <a:moveTo>
                  <a:pt x="1154147" y="77977"/>
                </a:moveTo>
                <a:lnTo>
                  <a:pt x="889634" y="77977"/>
                </a:lnTo>
                <a:lnTo>
                  <a:pt x="939184" y="80966"/>
                </a:lnTo>
                <a:lnTo>
                  <a:pt x="986729" y="89706"/>
                </a:lnTo>
                <a:lnTo>
                  <a:pt x="1031929" y="103855"/>
                </a:lnTo>
                <a:lnTo>
                  <a:pt x="1074442" y="123073"/>
                </a:lnTo>
                <a:lnTo>
                  <a:pt x="1113927" y="147018"/>
                </a:lnTo>
                <a:lnTo>
                  <a:pt x="1150044" y="175350"/>
                </a:lnTo>
                <a:lnTo>
                  <a:pt x="1182451" y="207729"/>
                </a:lnTo>
                <a:lnTo>
                  <a:pt x="1210808" y="243812"/>
                </a:lnTo>
                <a:lnTo>
                  <a:pt x="1234774" y="283259"/>
                </a:lnTo>
                <a:lnTo>
                  <a:pt x="1254008" y="325729"/>
                </a:lnTo>
                <a:lnTo>
                  <a:pt x="1268168" y="370881"/>
                </a:lnTo>
                <a:lnTo>
                  <a:pt x="1276914" y="418374"/>
                </a:lnTo>
                <a:lnTo>
                  <a:pt x="1279905" y="467868"/>
                </a:lnTo>
                <a:lnTo>
                  <a:pt x="1276914" y="514026"/>
                </a:lnTo>
                <a:lnTo>
                  <a:pt x="1268168" y="558697"/>
                </a:lnTo>
                <a:lnTo>
                  <a:pt x="1254008" y="601495"/>
                </a:lnTo>
                <a:lnTo>
                  <a:pt x="1234774" y="642039"/>
                </a:lnTo>
                <a:lnTo>
                  <a:pt x="1210808" y="679943"/>
                </a:lnTo>
                <a:lnTo>
                  <a:pt x="1182451" y="714824"/>
                </a:lnTo>
                <a:lnTo>
                  <a:pt x="1150044" y="746299"/>
                </a:lnTo>
                <a:lnTo>
                  <a:pt x="1113927" y="773985"/>
                </a:lnTo>
                <a:lnTo>
                  <a:pt x="1074442" y="797496"/>
                </a:lnTo>
                <a:lnTo>
                  <a:pt x="1031929" y="816451"/>
                </a:lnTo>
                <a:lnTo>
                  <a:pt x="986729" y="830465"/>
                </a:lnTo>
                <a:lnTo>
                  <a:pt x="939184" y="839155"/>
                </a:lnTo>
                <a:lnTo>
                  <a:pt x="889634" y="842137"/>
                </a:lnTo>
                <a:lnTo>
                  <a:pt x="1169230" y="842137"/>
                </a:lnTo>
                <a:lnTo>
                  <a:pt x="1223248" y="795385"/>
                </a:lnTo>
                <a:lnTo>
                  <a:pt x="1253121" y="761803"/>
                </a:lnTo>
                <a:lnTo>
                  <a:pt x="1279680" y="725572"/>
                </a:lnTo>
                <a:lnTo>
                  <a:pt x="1302717" y="686963"/>
                </a:lnTo>
                <a:lnTo>
                  <a:pt x="1322028" y="646253"/>
                </a:lnTo>
                <a:lnTo>
                  <a:pt x="1337406" y="603714"/>
                </a:lnTo>
                <a:lnTo>
                  <a:pt x="1348645" y="559621"/>
                </a:lnTo>
                <a:lnTo>
                  <a:pt x="1355540" y="514247"/>
                </a:lnTo>
                <a:lnTo>
                  <a:pt x="1357883" y="467868"/>
                </a:lnTo>
                <a:lnTo>
                  <a:pt x="1355540" y="418913"/>
                </a:lnTo>
                <a:lnTo>
                  <a:pt x="1348645" y="371629"/>
                </a:lnTo>
                <a:lnTo>
                  <a:pt x="1337406" y="326220"/>
                </a:lnTo>
                <a:lnTo>
                  <a:pt x="1322028" y="282892"/>
                </a:lnTo>
                <a:lnTo>
                  <a:pt x="1302717" y="241850"/>
                </a:lnTo>
                <a:lnTo>
                  <a:pt x="1279680" y="203299"/>
                </a:lnTo>
                <a:lnTo>
                  <a:pt x="1253121" y="167445"/>
                </a:lnTo>
                <a:lnTo>
                  <a:pt x="1223248" y="134492"/>
                </a:lnTo>
                <a:lnTo>
                  <a:pt x="1190265" y="104648"/>
                </a:lnTo>
                <a:lnTo>
                  <a:pt x="1154380" y="78116"/>
                </a:lnTo>
                <a:lnTo>
                  <a:pt x="1154147" y="7797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4708" y="2564892"/>
            <a:ext cx="1357884" cy="93573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729221" y="2071877"/>
            <a:ext cx="4362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lass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79997" y="2420873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0" y="0"/>
                </a:moveTo>
                <a:lnTo>
                  <a:pt x="1944243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41821" y="2885059"/>
            <a:ext cx="6750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1239"/>
                </a:solidFill>
                <a:latin typeface="Calibri"/>
                <a:cs typeface="Calibri"/>
              </a:rPr>
              <a:t>M</a:t>
            </a:r>
            <a:r>
              <a:rPr sz="1400" spc="-20" dirty="0">
                <a:solidFill>
                  <a:srgbClr val="001239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001239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001239"/>
                </a:solidFill>
                <a:latin typeface="Calibri"/>
                <a:cs typeface="Calibri"/>
              </a:rPr>
              <a:t>h</a:t>
            </a:r>
            <a:r>
              <a:rPr sz="1400" spc="-5" dirty="0">
                <a:solidFill>
                  <a:srgbClr val="001239"/>
                </a:solidFill>
                <a:latin typeface="Calibri"/>
                <a:cs typeface="Calibri"/>
              </a:rPr>
              <a:t>ods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27569" y="2885059"/>
            <a:ext cx="6146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solidFill>
                  <a:srgbClr val="001239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001239"/>
                </a:solidFill>
                <a:latin typeface="Calibri"/>
                <a:cs typeface="Calibri"/>
              </a:rPr>
              <a:t>ariable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31858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3199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Polymorphism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6926" y="803224"/>
            <a:ext cx="3615054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Polymorphism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ability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object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take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many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forms.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allows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perform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single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 </a:t>
            </a:r>
            <a:r>
              <a:rPr sz="1100" spc="-5" dirty="0">
                <a:latin typeface="Calibri"/>
                <a:cs typeface="Calibri"/>
              </a:rPr>
              <a:t>different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ways.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68167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69" y="2160"/>
                </a:lnTo>
                <a:lnTo>
                  <a:pt x="8048" y="8048"/>
                </a:lnTo>
                <a:lnTo>
                  <a:pt x="2160" y="16769"/>
                </a:lnTo>
                <a:lnTo>
                  <a:pt x="0" y="27431"/>
                </a:lnTo>
                <a:lnTo>
                  <a:pt x="2160" y="38094"/>
                </a:lnTo>
                <a:lnTo>
                  <a:pt x="8048" y="46815"/>
                </a:lnTo>
                <a:lnTo>
                  <a:pt x="16769" y="52703"/>
                </a:lnTo>
                <a:lnTo>
                  <a:pt x="27431" y="54863"/>
                </a:lnTo>
                <a:lnTo>
                  <a:pt x="38094" y="52703"/>
                </a:lnTo>
                <a:lnTo>
                  <a:pt x="46815" y="46815"/>
                </a:lnTo>
                <a:lnTo>
                  <a:pt x="52703" y="38094"/>
                </a:lnTo>
                <a:lnTo>
                  <a:pt x="54863" y="27431"/>
                </a:lnTo>
                <a:lnTo>
                  <a:pt x="52703" y="16769"/>
                </a:lnTo>
                <a:lnTo>
                  <a:pt x="46815" y="8048"/>
                </a:lnTo>
                <a:lnTo>
                  <a:pt x="38094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3079" y="3907535"/>
            <a:ext cx="55244" cy="58419"/>
          </a:xfrm>
          <a:custGeom>
            <a:avLst/>
            <a:gdLst/>
            <a:ahLst/>
            <a:cxnLst/>
            <a:rect l="l" t="t" r="r" b="b"/>
            <a:pathLst>
              <a:path w="55245" h="58420">
                <a:moveTo>
                  <a:pt x="27432" y="0"/>
                </a:moveTo>
                <a:lnTo>
                  <a:pt x="16769" y="2275"/>
                </a:lnTo>
                <a:lnTo>
                  <a:pt x="8048" y="8482"/>
                </a:lnTo>
                <a:lnTo>
                  <a:pt x="2160" y="17686"/>
                </a:lnTo>
                <a:lnTo>
                  <a:pt x="0" y="28955"/>
                </a:lnTo>
                <a:lnTo>
                  <a:pt x="2160" y="40225"/>
                </a:lnTo>
                <a:lnTo>
                  <a:pt x="8048" y="49429"/>
                </a:lnTo>
                <a:lnTo>
                  <a:pt x="16769" y="55636"/>
                </a:lnTo>
                <a:lnTo>
                  <a:pt x="27432" y="57911"/>
                </a:lnTo>
                <a:lnTo>
                  <a:pt x="38094" y="55636"/>
                </a:lnTo>
                <a:lnTo>
                  <a:pt x="46815" y="49429"/>
                </a:lnTo>
                <a:lnTo>
                  <a:pt x="52703" y="40225"/>
                </a:lnTo>
                <a:lnTo>
                  <a:pt x="54864" y="28955"/>
                </a:lnTo>
                <a:lnTo>
                  <a:pt x="52703" y="17686"/>
                </a:lnTo>
                <a:lnTo>
                  <a:pt x="46815" y="8482"/>
                </a:lnTo>
                <a:lnTo>
                  <a:pt x="38094" y="2275"/>
                </a:lnTo>
                <a:lnTo>
                  <a:pt x="27432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395727" y="2828544"/>
            <a:ext cx="3747770" cy="2315210"/>
            <a:chOff x="2395727" y="2828544"/>
            <a:chExt cx="3747770" cy="2315210"/>
          </a:xfrm>
        </p:grpSpPr>
        <p:sp>
          <p:nvSpPr>
            <p:cNvPr id="8" name="object 8"/>
            <p:cNvSpPr/>
            <p:nvPr/>
          </p:nvSpPr>
          <p:spPr>
            <a:xfrm>
              <a:off x="2923031" y="3965447"/>
              <a:ext cx="1506220" cy="1106805"/>
            </a:xfrm>
            <a:custGeom>
              <a:avLst/>
              <a:gdLst/>
              <a:ahLst/>
              <a:cxnLst/>
              <a:rect l="l" t="t" r="r" b="b"/>
              <a:pathLst>
                <a:path w="1506220" h="1106804">
                  <a:moveTo>
                    <a:pt x="589788" y="559307"/>
                  </a:moveTo>
                  <a:lnTo>
                    <a:pt x="310197" y="559307"/>
                  </a:lnTo>
                  <a:lnTo>
                    <a:pt x="166624" y="559307"/>
                  </a:lnTo>
                  <a:lnTo>
                    <a:pt x="113728" y="559307"/>
                  </a:lnTo>
                  <a:lnTo>
                    <a:pt x="106172" y="559307"/>
                  </a:lnTo>
                  <a:lnTo>
                    <a:pt x="64883" y="553015"/>
                  </a:lnTo>
                  <a:lnTo>
                    <a:pt x="31130" y="535854"/>
                  </a:lnTo>
                  <a:lnTo>
                    <a:pt x="8356" y="510401"/>
                  </a:lnTo>
                  <a:lnTo>
                    <a:pt x="0" y="479234"/>
                  </a:lnTo>
                  <a:lnTo>
                    <a:pt x="0" y="202177"/>
                  </a:lnTo>
                  <a:lnTo>
                    <a:pt x="0" y="59904"/>
                  </a:lnTo>
                  <a:lnTo>
                    <a:pt x="0" y="7488"/>
                  </a:lnTo>
                  <a:lnTo>
                    <a:pt x="0" y="0"/>
                  </a:lnTo>
                </a:path>
                <a:path w="1506220" h="1106804">
                  <a:moveTo>
                    <a:pt x="545592" y="559307"/>
                  </a:moveTo>
                  <a:lnTo>
                    <a:pt x="1045668" y="559307"/>
                  </a:lnTo>
                  <a:lnTo>
                    <a:pt x="1302464" y="559307"/>
                  </a:lnTo>
                  <a:lnTo>
                    <a:pt x="1397073" y="559307"/>
                  </a:lnTo>
                  <a:lnTo>
                    <a:pt x="1410589" y="559307"/>
                  </a:lnTo>
                  <a:lnTo>
                    <a:pt x="1447526" y="565276"/>
                  </a:lnTo>
                  <a:lnTo>
                    <a:pt x="1477772" y="581526"/>
                  </a:lnTo>
                  <a:lnTo>
                    <a:pt x="1498207" y="605578"/>
                  </a:lnTo>
                  <a:lnTo>
                    <a:pt x="1505712" y="634949"/>
                  </a:lnTo>
                  <a:lnTo>
                    <a:pt x="1505712" y="907520"/>
                  </a:lnTo>
                  <a:lnTo>
                    <a:pt x="1505712" y="1047489"/>
                  </a:lnTo>
                  <a:lnTo>
                    <a:pt x="1505712" y="1099057"/>
                  </a:lnTo>
                  <a:lnTo>
                    <a:pt x="1505712" y="1106423"/>
                  </a:lnTo>
                </a:path>
              </a:pathLst>
            </a:custGeom>
            <a:ln w="3016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28744" y="3936491"/>
              <a:ext cx="1190625" cy="1135380"/>
            </a:xfrm>
            <a:custGeom>
              <a:avLst/>
              <a:gdLst/>
              <a:ahLst/>
              <a:cxnLst/>
              <a:rect l="l" t="t" r="r" b="b"/>
              <a:pathLst>
                <a:path w="1190625" h="1135379">
                  <a:moveTo>
                    <a:pt x="1190243" y="0"/>
                  </a:moveTo>
                  <a:lnTo>
                    <a:pt x="1190243" y="383621"/>
                  </a:lnTo>
                  <a:lnTo>
                    <a:pt x="1190243" y="580617"/>
                  </a:lnTo>
                  <a:lnTo>
                    <a:pt x="1190243" y="653194"/>
                  </a:lnTo>
                  <a:lnTo>
                    <a:pt x="1190243" y="663562"/>
                  </a:lnTo>
                  <a:lnTo>
                    <a:pt x="1180754" y="712580"/>
                  </a:lnTo>
                  <a:lnTo>
                    <a:pt x="1155001" y="752614"/>
                  </a:lnTo>
                  <a:lnTo>
                    <a:pt x="1117056" y="779608"/>
                  </a:lnTo>
                  <a:lnTo>
                    <a:pt x="1070990" y="789508"/>
                  </a:lnTo>
                  <a:lnTo>
                    <a:pt x="514453" y="789508"/>
                  </a:lnTo>
                  <a:lnTo>
                    <a:pt x="228663" y="789508"/>
                  </a:lnTo>
                  <a:lnTo>
                    <a:pt x="123372" y="789508"/>
                  </a:lnTo>
                  <a:lnTo>
                    <a:pt x="108330" y="789508"/>
                  </a:lnTo>
                  <a:lnTo>
                    <a:pt x="66276" y="798406"/>
                  </a:lnTo>
                  <a:lnTo>
                    <a:pt x="31829" y="822636"/>
                  </a:lnTo>
                  <a:lnTo>
                    <a:pt x="8550" y="858495"/>
                  </a:lnTo>
                  <a:lnTo>
                    <a:pt x="0" y="902284"/>
                  </a:lnTo>
                  <a:lnTo>
                    <a:pt x="0" y="1037042"/>
                  </a:lnTo>
                  <a:lnTo>
                    <a:pt x="0" y="1106243"/>
                  </a:lnTo>
                  <a:lnTo>
                    <a:pt x="0" y="1131737"/>
                  </a:lnTo>
                  <a:lnTo>
                    <a:pt x="0" y="1135380"/>
                  </a:lnTo>
                </a:path>
              </a:pathLst>
            </a:custGeom>
            <a:ln w="30162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87111" y="2828544"/>
              <a:ext cx="1056640" cy="1057910"/>
            </a:xfrm>
            <a:custGeom>
              <a:avLst/>
              <a:gdLst/>
              <a:ahLst/>
              <a:cxnLst/>
              <a:rect l="l" t="t" r="r" b="b"/>
              <a:pathLst>
                <a:path w="1056639" h="1057910">
                  <a:moveTo>
                    <a:pt x="528065" y="0"/>
                  </a:moveTo>
                  <a:lnTo>
                    <a:pt x="480008" y="2160"/>
                  </a:lnTo>
                  <a:lnTo>
                    <a:pt x="433158" y="8518"/>
                  </a:lnTo>
                  <a:lnTo>
                    <a:pt x="387702" y="18887"/>
                  </a:lnTo>
                  <a:lnTo>
                    <a:pt x="343827" y="33080"/>
                  </a:lnTo>
                  <a:lnTo>
                    <a:pt x="301718" y="50911"/>
                  </a:lnTo>
                  <a:lnTo>
                    <a:pt x="261563" y="72192"/>
                  </a:lnTo>
                  <a:lnTo>
                    <a:pt x="223548" y="96738"/>
                  </a:lnTo>
                  <a:lnTo>
                    <a:pt x="187860" y="124361"/>
                  </a:lnTo>
                  <a:lnTo>
                    <a:pt x="154686" y="154876"/>
                  </a:lnTo>
                  <a:lnTo>
                    <a:pt x="124211" y="188095"/>
                  </a:lnTo>
                  <a:lnTo>
                    <a:pt x="96622" y="223833"/>
                  </a:lnTo>
                  <a:lnTo>
                    <a:pt x="72107" y="261902"/>
                  </a:lnTo>
                  <a:lnTo>
                    <a:pt x="50852" y="302116"/>
                  </a:lnTo>
                  <a:lnTo>
                    <a:pt x="33042" y="344288"/>
                  </a:lnTo>
                  <a:lnTo>
                    <a:pt x="18866" y="388231"/>
                  </a:lnTo>
                  <a:lnTo>
                    <a:pt x="8509" y="433760"/>
                  </a:lnTo>
                  <a:lnTo>
                    <a:pt x="2158" y="480688"/>
                  </a:lnTo>
                  <a:lnTo>
                    <a:pt x="0" y="528828"/>
                  </a:lnTo>
                  <a:lnTo>
                    <a:pt x="2158" y="576967"/>
                  </a:lnTo>
                  <a:lnTo>
                    <a:pt x="8509" y="623895"/>
                  </a:lnTo>
                  <a:lnTo>
                    <a:pt x="18866" y="669424"/>
                  </a:lnTo>
                  <a:lnTo>
                    <a:pt x="33042" y="713367"/>
                  </a:lnTo>
                  <a:lnTo>
                    <a:pt x="50852" y="755539"/>
                  </a:lnTo>
                  <a:lnTo>
                    <a:pt x="72107" y="795753"/>
                  </a:lnTo>
                  <a:lnTo>
                    <a:pt x="96622" y="833822"/>
                  </a:lnTo>
                  <a:lnTo>
                    <a:pt x="124211" y="869560"/>
                  </a:lnTo>
                  <a:lnTo>
                    <a:pt x="154686" y="902779"/>
                  </a:lnTo>
                  <a:lnTo>
                    <a:pt x="187860" y="933294"/>
                  </a:lnTo>
                  <a:lnTo>
                    <a:pt x="223548" y="960917"/>
                  </a:lnTo>
                  <a:lnTo>
                    <a:pt x="261563" y="985463"/>
                  </a:lnTo>
                  <a:lnTo>
                    <a:pt x="301718" y="1006744"/>
                  </a:lnTo>
                  <a:lnTo>
                    <a:pt x="343827" y="1024575"/>
                  </a:lnTo>
                  <a:lnTo>
                    <a:pt x="387702" y="1038768"/>
                  </a:lnTo>
                  <a:lnTo>
                    <a:pt x="433158" y="1049137"/>
                  </a:lnTo>
                  <a:lnTo>
                    <a:pt x="480008" y="1055495"/>
                  </a:lnTo>
                  <a:lnTo>
                    <a:pt x="528065" y="1057656"/>
                  </a:lnTo>
                  <a:lnTo>
                    <a:pt x="576123" y="1055495"/>
                  </a:lnTo>
                  <a:lnTo>
                    <a:pt x="622973" y="1049137"/>
                  </a:lnTo>
                  <a:lnTo>
                    <a:pt x="668429" y="1038768"/>
                  </a:lnTo>
                  <a:lnTo>
                    <a:pt x="712304" y="1024575"/>
                  </a:lnTo>
                  <a:lnTo>
                    <a:pt x="754413" y="1006744"/>
                  </a:lnTo>
                  <a:lnTo>
                    <a:pt x="794568" y="985463"/>
                  </a:lnTo>
                  <a:lnTo>
                    <a:pt x="832583" y="960917"/>
                  </a:lnTo>
                  <a:lnTo>
                    <a:pt x="868271" y="933294"/>
                  </a:lnTo>
                  <a:lnTo>
                    <a:pt x="901446" y="902779"/>
                  </a:lnTo>
                  <a:lnTo>
                    <a:pt x="931920" y="869560"/>
                  </a:lnTo>
                  <a:lnTo>
                    <a:pt x="959509" y="833822"/>
                  </a:lnTo>
                  <a:lnTo>
                    <a:pt x="984024" y="795753"/>
                  </a:lnTo>
                  <a:lnTo>
                    <a:pt x="1005279" y="755539"/>
                  </a:lnTo>
                  <a:lnTo>
                    <a:pt x="1023089" y="713367"/>
                  </a:lnTo>
                  <a:lnTo>
                    <a:pt x="1037265" y="669424"/>
                  </a:lnTo>
                  <a:lnTo>
                    <a:pt x="1047622" y="623895"/>
                  </a:lnTo>
                  <a:lnTo>
                    <a:pt x="1053973" y="576967"/>
                  </a:lnTo>
                  <a:lnTo>
                    <a:pt x="1056132" y="528828"/>
                  </a:lnTo>
                  <a:lnTo>
                    <a:pt x="1053973" y="480688"/>
                  </a:lnTo>
                  <a:lnTo>
                    <a:pt x="1047622" y="433760"/>
                  </a:lnTo>
                  <a:lnTo>
                    <a:pt x="1037265" y="388231"/>
                  </a:lnTo>
                  <a:lnTo>
                    <a:pt x="1023089" y="344288"/>
                  </a:lnTo>
                  <a:lnTo>
                    <a:pt x="1005279" y="302116"/>
                  </a:lnTo>
                  <a:lnTo>
                    <a:pt x="984024" y="261902"/>
                  </a:lnTo>
                  <a:lnTo>
                    <a:pt x="959509" y="223833"/>
                  </a:lnTo>
                  <a:lnTo>
                    <a:pt x="931920" y="188095"/>
                  </a:lnTo>
                  <a:lnTo>
                    <a:pt x="901445" y="154876"/>
                  </a:lnTo>
                  <a:lnTo>
                    <a:pt x="868271" y="124361"/>
                  </a:lnTo>
                  <a:lnTo>
                    <a:pt x="832583" y="96738"/>
                  </a:lnTo>
                  <a:lnTo>
                    <a:pt x="794568" y="72192"/>
                  </a:lnTo>
                  <a:lnTo>
                    <a:pt x="754413" y="50911"/>
                  </a:lnTo>
                  <a:lnTo>
                    <a:pt x="712304" y="33080"/>
                  </a:lnTo>
                  <a:lnTo>
                    <a:pt x="668429" y="18887"/>
                  </a:lnTo>
                  <a:lnTo>
                    <a:pt x="622973" y="8518"/>
                  </a:lnTo>
                  <a:lnTo>
                    <a:pt x="576123" y="2160"/>
                  </a:lnTo>
                  <a:lnTo>
                    <a:pt x="528065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95727" y="2828544"/>
              <a:ext cx="1056640" cy="1057910"/>
            </a:xfrm>
            <a:custGeom>
              <a:avLst/>
              <a:gdLst/>
              <a:ahLst/>
              <a:cxnLst/>
              <a:rect l="l" t="t" r="r" b="b"/>
              <a:pathLst>
                <a:path w="1056639" h="1057910">
                  <a:moveTo>
                    <a:pt x="528066" y="0"/>
                  </a:moveTo>
                  <a:lnTo>
                    <a:pt x="480008" y="2160"/>
                  </a:lnTo>
                  <a:lnTo>
                    <a:pt x="433158" y="8518"/>
                  </a:lnTo>
                  <a:lnTo>
                    <a:pt x="387702" y="18887"/>
                  </a:lnTo>
                  <a:lnTo>
                    <a:pt x="343827" y="33080"/>
                  </a:lnTo>
                  <a:lnTo>
                    <a:pt x="301718" y="50911"/>
                  </a:lnTo>
                  <a:lnTo>
                    <a:pt x="261563" y="72192"/>
                  </a:lnTo>
                  <a:lnTo>
                    <a:pt x="223548" y="96738"/>
                  </a:lnTo>
                  <a:lnTo>
                    <a:pt x="187860" y="124361"/>
                  </a:lnTo>
                  <a:lnTo>
                    <a:pt x="154686" y="154876"/>
                  </a:lnTo>
                  <a:lnTo>
                    <a:pt x="124211" y="188095"/>
                  </a:lnTo>
                  <a:lnTo>
                    <a:pt x="96622" y="223833"/>
                  </a:lnTo>
                  <a:lnTo>
                    <a:pt x="72107" y="261902"/>
                  </a:lnTo>
                  <a:lnTo>
                    <a:pt x="50852" y="302116"/>
                  </a:lnTo>
                  <a:lnTo>
                    <a:pt x="33042" y="344288"/>
                  </a:lnTo>
                  <a:lnTo>
                    <a:pt x="18866" y="388231"/>
                  </a:lnTo>
                  <a:lnTo>
                    <a:pt x="8509" y="433760"/>
                  </a:lnTo>
                  <a:lnTo>
                    <a:pt x="2158" y="480688"/>
                  </a:lnTo>
                  <a:lnTo>
                    <a:pt x="0" y="528828"/>
                  </a:lnTo>
                  <a:lnTo>
                    <a:pt x="2158" y="576967"/>
                  </a:lnTo>
                  <a:lnTo>
                    <a:pt x="8509" y="623895"/>
                  </a:lnTo>
                  <a:lnTo>
                    <a:pt x="18866" y="669424"/>
                  </a:lnTo>
                  <a:lnTo>
                    <a:pt x="33042" y="713367"/>
                  </a:lnTo>
                  <a:lnTo>
                    <a:pt x="50852" y="755539"/>
                  </a:lnTo>
                  <a:lnTo>
                    <a:pt x="72107" y="795753"/>
                  </a:lnTo>
                  <a:lnTo>
                    <a:pt x="96622" y="833822"/>
                  </a:lnTo>
                  <a:lnTo>
                    <a:pt x="124211" y="869560"/>
                  </a:lnTo>
                  <a:lnTo>
                    <a:pt x="154686" y="902779"/>
                  </a:lnTo>
                  <a:lnTo>
                    <a:pt x="187860" y="933294"/>
                  </a:lnTo>
                  <a:lnTo>
                    <a:pt x="223548" y="960917"/>
                  </a:lnTo>
                  <a:lnTo>
                    <a:pt x="261563" y="985463"/>
                  </a:lnTo>
                  <a:lnTo>
                    <a:pt x="301718" y="1006744"/>
                  </a:lnTo>
                  <a:lnTo>
                    <a:pt x="343827" y="1024575"/>
                  </a:lnTo>
                  <a:lnTo>
                    <a:pt x="387702" y="1038768"/>
                  </a:lnTo>
                  <a:lnTo>
                    <a:pt x="433158" y="1049137"/>
                  </a:lnTo>
                  <a:lnTo>
                    <a:pt x="480008" y="1055495"/>
                  </a:lnTo>
                  <a:lnTo>
                    <a:pt x="528066" y="1057656"/>
                  </a:lnTo>
                  <a:lnTo>
                    <a:pt x="576123" y="1055495"/>
                  </a:lnTo>
                  <a:lnTo>
                    <a:pt x="622973" y="1049137"/>
                  </a:lnTo>
                  <a:lnTo>
                    <a:pt x="668429" y="1038768"/>
                  </a:lnTo>
                  <a:lnTo>
                    <a:pt x="712304" y="1024575"/>
                  </a:lnTo>
                  <a:lnTo>
                    <a:pt x="754413" y="1006744"/>
                  </a:lnTo>
                  <a:lnTo>
                    <a:pt x="794568" y="985463"/>
                  </a:lnTo>
                  <a:lnTo>
                    <a:pt x="832583" y="960917"/>
                  </a:lnTo>
                  <a:lnTo>
                    <a:pt x="868271" y="933294"/>
                  </a:lnTo>
                  <a:lnTo>
                    <a:pt x="901446" y="902779"/>
                  </a:lnTo>
                  <a:lnTo>
                    <a:pt x="931920" y="869560"/>
                  </a:lnTo>
                  <a:lnTo>
                    <a:pt x="959509" y="833822"/>
                  </a:lnTo>
                  <a:lnTo>
                    <a:pt x="984024" y="795753"/>
                  </a:lnTo>
                  <a:lnTo>
                    <a:pt x="1005279" y="755539"/>
                  </a:lnTo>
                  <a:lnTo>
                    <a:pt x="1023089" y="713367"/>
                  </a:lnTo>
                  <a:lnTo>
                    <a:pt x="1037265" y="669424"/>
                  </a:lnTo>
                  <a:lnTo>
                    <a:pt x="1047622" y="623895"/>
                  </a:lnTo>
                  <a:lnTo>
                    <a:pt x="1053973" y="576967"/>
                  </a:lnTo>
                  <a:lnTo>
                    <a:pt x="1056132" y="528828"/>
                  </a:lnTo>
                  <a:lnTo>
                    <a:pt x="1053973" y="480688"/>
                  </a:lnTo>
                  <a:lnTo>
                    <a:pt x="1047622" y="433760"/>
                  </a:lnTo>
                  <a:lnTo>
                    <a:pt x="1037265" y="388231"/>
                  </a:lnTo>
                  <a:lnTo>
                    <a:pt x="1023089" y="344288"/>
                  </a:lnTo>
                  <a:lnTo>
                    <a:pt x="1005279" y="302116"/>
                  </a:lnTo>
                  <a:lnTo>
                    <a:pt x="984024" y="261902"/>
                  </a:lnTo>
                  <a:lnTo>
                    <a:pt x="959509" y="223833"/>
                  </a:lnTo>
                  <a:lnTo>
                    <a:pt x="931920" y="188095"/>
                  </a:lnTo>
                  <a:lnTo>
                    <a:pt x="901446" y="154876"/>
                  </a:lnTo>
                  <a:lnTo>
                    <a:pt x="868271" y="124361"/>
                  </a:lnTo>
                  <a:lnTo>
                    <a:pt x="832583" y="96738"/>
                  </a:lnTo>
                  <a:lnTo>
                    <a:pt x="794568" y="72192"/>
                  </a:lnTo>
                  <a:lnTo>
                    <a:pt x="754413" y="50911"/>
                  </a:lnTo>
                  <a:lnTo>
                    <a:pt x="712304" y="33080"/>
                  </a:lnTo>
                  <a:lnTo>
                    <a:pt x="668429" y="18887"/>
                  </a:lnTo>
                  <a:lnTo>
                    <a:pt x="622973" y="8518"/>
                  </a:lnTo>
                  <a:lnTo>
                    <a:pt x="576123" y="2160"/>
                  </a:lnTo>
                  <a:lnTo>
                    <a:pt x="528066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3047" y="4831085"/>
              <a:ext cx="1280160" cy="3124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3716" y="4835650"/>
              <a:ext cx="1072908" cy="30784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38955" y="4856988"/>
              <a:ext cx="1178560" cy="254635"/>
            </a:xfrm>
            <a:custGeom>
              <a:avLst/>
              <a:gdLst/>
              <a:ahLst/>
              <a:cxnLst/>
              <a:rect l="l" t="t" r="r" b="b"/>
              <a:pathLst>
                <a:path w="1178560" h="254635">
                  <a:moveTo>
                    <a:pt x="1178052" y="0"/>
                  </a:moveTo>
                  <a:lnTo>
                    <a:pt x="0" y="0"/>
                  </a:lnTo>
                  <a:lnTo>
                    <a:pt x="0" y="254508"/>
                  </a:lnTo>
                  <a:lnTo>
                    <a:pt x="1178052" y="254508"/>
                  </a:lnTo>
                  <a:lnTo>
                    <a:pt x="117805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898395" y="2090673"/>
            <a:ext cx="2105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Overloading</a:t>
            </a:r>
            <a:r>
              <a:rPr sz="900" spc="2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method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where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more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than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one 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method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share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the same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name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with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different </a:t>
            </a:r>
            <a:r>
              <a:rPr sz="900" spc="-19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parameters</a:t>
            </a:r>
            <a:r>
              <a:rPr sz="900" dirty="0">
                <a:latin typeface="Calibri"/>
                <a:cs typeface="Calibri"/>
              </a:rPr>
              <a:t> or</a:t>
            </a:r>
            <a:r>
              <a:rPr sz="900" spc="-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signature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and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different</a:t>
            </a:r>
            <a:r>
              <a:rPr sz="900" spc="2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return </a:t>
            </a:r>
            <a:r>
              <a:rPr sz="900" spc="-19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type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35778" y="2093214"/>
            <a:ext cx="15690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Overriding</a:t>
            </a:r>
            <a:r>
              <a:rPr sz="900" spc="2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method </a:t>
            </a:r>
            <a:r>
              <a:rPr sz="900" dirty="0">
                <a:latin typeface="Calibri"/>
                <a:cs typeface="Calibri"/>
              </a:rPr>
              <a:t>of</a:t>
            </a:r>
            <a:r>
              <a:rPr sz="900" spc="-2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super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class </a:t>
            </a:r>
            <a:r>
              <a:rPr sz="900" spc="-18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by method </a:t>
            </a:r>
            <a:r>
              <a:rPr sz="900" dirty="0">
                <a:latin typeface="Calibri"/>
                <a:cs typeface="Calibri"/>
              </a:rPr>
              <a:t>of </a:t>
            </a:r>
            <a:r>
              <a:rPr sz="900" spc="-5" dirty="0">
                <a:latin typeface="Calibri"/>
                <a:cs typeface="Calibri"/>
              </a:rPr>
              <a:t>child class, which </a:t>
            </a:r>
            <a:r>
              <a:rPr sz="900" dirty="0">
                <a:latin typeface="Calibri"/>
                <a:cs typeface="Calibri"/>
              </a:rPr>
              <a:t>is </a:t>
            </a:r>
            <a:r>
              <a:rPr sz="900" spc="-19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done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by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JVM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18965" y="4881778"/>
            <a:ext cx="83439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Polymorphism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60066" y="3251453"/>
            <a:ext cx="7194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erloa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03011" y="3251453"/>
            <a:ext cx="6267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erri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95600" y="3928871"/>
            <a:ext cx="56515" cy="58419"/>
          </a:xfrm>
          <a:custGeom>
            <a:avLst/>
            <a:gdLst/>
            <a:ahLst/>
            <a:cxnLst/>
            <a:rect l="l" t="t" r="r" b="b"/>
            <a:pathLst>
              <a:path w="56514" h="58420">
                <a:moveTo>
                  <a:pt x="28193" y="0"/>
                </a:moveTo>
                <a:lnTo>
                  <a:pt x="17198" y="2275"/>
                </a:lnTo>
                <a:lnTo>
                  <a:pt x="8239" y="8482"/>
                </a:lnTo>
                <a:lnTo>
                  <a:pt x="2208" y="17686"/>
                </a:lnTo>
                <a:lnTo>
                  <a:pt x="0" y="28955"/>
                </a:lnTo>
                <a:lnTo>
                  <a:pt x="2208" y="40225"/>
                </a:lnTo>
                <a:lnTo>
                  <a:pt x="8239" y="49429"/>
                </a:lnTo>
                <a:lnTo>
                  <a:pt x="17198" y="55636"/>
                </a:lnTo>
                <a:lnTo>
                  <a:pt x="28193" y="57911"/>
                </a:lnTo>
                <a:lnTo>
                  <a:pt x="39189" y="55636"/>
                </a:lnTo>
                <a:lnTo>
                  <a:pt x="48148" y="49429"/>
                </a:lnTo>
                <a:lnTo>
                  <a:pt x="54179" y="40225"/>
                </a:lnTo>
                <a:lnTo>
                  <a:pt x="56387" y="28955"/>
                </a:lnTo>
                <a:lnTo>
                  <a:pt x="54179" y="17686"/>
                </a:lnTo>
                <a:lnTo>
                  <a:pt x="48148" y="8482"/>
                </a:lnTo>
                <a:lnTo>
                  <a:pt x="39189" y="2275"/>
                </a:lnTo>
                <a:lnTo>
                  <a:pt x="2819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79676" y="1780032"/>
            <a:ext cx="1859280" cy="216535"/>
          </a:xfrm>
          <a:custGeom>
            <a:avLst/>
            <a:gdLst/>
            <a:ahLst/>
            <a:cxnLst/>
            <a:rect l="l" t="t" r="r" b="b"/>
            <a:pathLst>
              <a:path w="1859279" h="216535">
                <a:moveTo>
                  <a:pt x="1823212" y="0"/>
                </a:moveTo>
                <a:lnTo>
                  <a:pt x="36068" y="0"/>
                </a:lnTo>
                <a:lnTo>
                  <a:pt x="22020" y="2831"/>
                </a:lnTo>
                <a:lnTo>
                  <a:pt x="10556" y="10556"/>
                </a:lnTo>
                <a:lnTo>
                  <a:pt x="2831" y="22020"/>
                </a:lnTo>
                <a:lnTo>
                  <a:pt x="0" y="36067"/>
                </a:lnTo>
                <a:lnTo>
                  <a:pt x="0" y="180339"/>
                </a:lnTo>
                <a:lnTo>
                  <a:pt x="2831" y="194387"/>
                </a:lnTo>
                <a:lnTo>
                  <a:pt x="10556" y="205851"/>
                </a:lnTo>
                <a:lnTo>
                  <a:pt x="22020" y="213576"/>
                </a:lnTo>
                <a:lnTo>
                  <a:pt x="36068" y="216407"/>
                </a:lnTo>
                <a:lnTo>
                  <a:pt x="1823212" y="216407"/>
                </a:lnTo>
                <a:lnTo>
                  <a:pt x="1837259" y="213576"/>
                </a:lnTo>
                <a:lnTo>
                  <a:pt x="1848723" y="205851"/>
                </a:lnTo>
                <a:lnTo>
                  <a:pt x="1856448" y="194387"/>
                </a:lnTo>
                <a:lnTo>
                  <a:pt x="1859279" y="180339"/>
                </a:lnTo>
                <a:lnTo>
                  <a:pt x="1859279" y="36067"/>
                </a:lnTo>
                <a:lnTo>
                  <a:pt x="1856448" y="22020"/>
                </a:lnTo>
                <a:lnTo>
                  <a:pt x="1848723" y="10556"/>
                </a:lnTo>
                <a:lnTo>
                  <a:pt x="1837259" y="2831"/>
                </a:lnTo>
                <a:lnTo>
                  <a:pt x="1823212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243073" y="1799335"/>
            <a:ext cx="13335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Occurs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Compile Time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32959" y="1780032"/>
            <a:ext cx="1859280" cy="216535"/>
          </a:xfrm>
          <a:custGeom>
            <a:avLst/>
            <a:gdLst/>
            <a:ahLst/>
            <a:cxnLst/>
            <a:rect l="l" t="t" r="r" b="b"/>
            <a:pathLst>
              <a:path w="1859279" h="216535">
                <a:moveTo>
                  <a:pt x="1823212" y="0"/>
                </a:moveTo>
                <a:lnTo>
                  <a:pt x="36067" y="0"/>
                </a:lnTo>
                <a:lnTo>
                  <a:pt x="22020" y="2831"/>
                </a:lnTo>
                <a:lnTo>
                  <a:pt x="10556" y="10556"/>
                </a:lnTo>
                <a:lnTo>
                  <a:pt x="2831" y="22020"/>
                </a:lnTo>
                <a:lnTo>
                  <a:pt x="0" y="36067"/>
                </a:lnTo>
                <a:lnTo>
                  <a:pt x="0" y="180339"/>
                </a:lnTo>
                <a:lnTo>
                  <a:pt x="2831" y="194387"/>
                </a:lnTo>
                <a:lnTo>
                  <a:pt x="10556" y="205851"/>
                </a:lnTo>
                <a:lnTo>
                  <a:pt x="22020" y="213576"/>
                </a:lnTo>
                <a:lnTo>
                  <a:pt x="36067" y="216407"/>
                </a:lnTo>
                <a:lnTo>
                  <a:pt x="1823212" y="216407"/>
                </a:lnTo>
                <a:lnTo>
                  <a:pt x="1837259" y="213576"/>
                </a:lnTo>
                <a:lnTo>
                  <a:pt x="1848723" y="205851"/>
                </a:lnTo>
                <a:lnTo>
                  <a:pt x="1856448" y="194387"/>
                </a:lnTo>
                <a:lnTo>
                  <a:pt x="1859279" y="180339"/>
                </a:lnTo>
                <a:lnTo>
                  <a:pt x="1859279" y="36067"/>
                </a:lnTo>
                <a:lnTo>
                  <a:pt x="1856448" y="22020"/>
                </a:lnTo>
                <a:lnTo>
                  <a:pt x="1848723" y="10556"/>
                </a:lnTo>
                <a:lnTo>
                  <a:pt x="1837259" y="2831"/>
                </a:lnTo>
                <a:lnTo>
                  <a:pt x="1823212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996941" y="1799335"/>
            <a:ext cx="11328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Occurs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CC00"/>
                </a:solidFill>
                <a:latin typeface="Calibri"/>
                <a:cs typeface="Calibri"/>
              </a:rPr>
              <a:t>Run</a:t>
            </a:r>
            <a:r>
              <a:rPr sz="900" spc="-20" dirty="0">
                <a:solidFill>
                  <a:srgbClr val="FFCC0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CC00"/>
                </a:solidFill>
                <a:latin typeface="Calibri"/>
                <a:cs typeface="Calibri"/>
              </a:rPr>
              <a:t>Time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60069" y="1344930"/>
            <a:ext cx="4464685" cy="0"/>
          </a:xfrm>
          <a:custGeom>
            <a:avLst/>
            <a:gdLst/>
            <a:ahLst/>
            <a:cxnLst/>
            <a:rect l="l" t="t" r="r" b="b"/>
            <a:pathLst>
              <a:path w="4464685">
                <a:moveTo>
                  <a:pt x="0" y="0"/>
                </a:moveTo>
                <a:lnTo>
                  <a:pt x="4464558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1805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28206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>
                <a:solidFill>
                  <a:srgbClr val="000000"/>
                </a:solidFill>
              </a:rPr>
              <a:t>Java </a:t>
            </a:r>
            <a:r>
              <a:rPr dirty="0">
                <a:solidFill>
                  <a:srgbClr val="000000"/>
                </a:solidFill>
              </a:rPr>
              <a:t> Env</a:t>
            </a:r>
            <a:r>
              <a:rPr spc="-15" dirty="0">
                <a:solidFill>
                  <a:srgbClr val="000000"/>
                </a:solidFill>
              </a:rPr>
              <a:t>i</a:t>
            </a:r>
            <a:r>
              <a:rPr dirty="0">
                <a:solidFill>
                  <a:srgbClr val="000000"/>
                </a:solidFill>
              </a:rPr>
              <a:t>ronment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7159" y="1948052"/>
            <a:ext cx="2861945" cy="529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SzPct val="145454"/>
              <a:buFont typeface="Calibri"/>
              <a:buChar char="▪"/>
              <a:tabLst>
                <a:tab pos="299085" algn="l"/>
                <a:tab pos="299720" algn="l"/>
              </a:tabLst>
            </a:pPr>
            <a:r>
              <a:rPr sz="1100" b="1" spc="-5" dirty="0">
                <a:latin typeface="Calibri"/>
                <a:cs typeface="Calibri"/>
              </a:rPr>
              <a:t>JDK (Java Development </a:t>
            </a:r>
            <a:r>
              <a:rPr sz="1100" b="1" dirty="0">
                <a:latin typeface="Calibri"/>
                <a:cs typeface="Calibri"/>
              </a:rPr>
              <a:t>Kit) </a:t>
            </a:r>
            <a:r>
              <a:rPr sz="1100" spc="-5" dirty="0">
                <a:latin typeface="Calibri"/>
                <a:cs typeface="Calibri"/>
              </a:rPr>
              <a:t>includes </a:t>
            </a:r>
            <a:r>
              <a:rPr sz="1100" dirty="0">
                <a:latin typeface="Calibri"/>
                <a:cs typeface="Calibri"/>
              </a:rPr>
              <a:t>JRE and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development tools required for end-to-end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execution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programs.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7159" y="2669286"/>
            <a:ext cx="305117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SzPct val="145454"/>
              <a:buFont typeface="Calibri"/>
              <a:buChar char="▪"/>
              <a:tabLst>
                <a:tab pos="299085" algn="l"/>
                <a:tab pos="299720" algn="l"/>
              </a:tabLst>
            </a:pPr>
            <a:r>
              <a:rPr sz="1100" b="1" spc="-5" dirty="0">
                <a:latin typeface="Calibri"/>
                <a:cs typeface="Calibri"/>
              </a:rPr>
              <a:t>JRE (Java Runtime Environment) </a:t>
            </a:r>
            <a:r>
              <a:rPr sz="1100" dirty="0">
                <a:latin typeface="Calibri"/>
                <a:cs typeface="Calibri"/>
              </a:rPr>
              <a:t>is a runtime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environment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provides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libraries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files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JVM.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implementation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JVM.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7159" y="3442208"/>
            <a:ext cx="3164840" cy="108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493395" indent="-287020">
              <a:lnSpc>
                <a:spcPct val="100000"/>
              </a:lnSpc>
              <a:spcBef>
                <a:spcPts val="100"/>
              </a:spcBef>
              <a:buSzPct val="145454"/>
              <a:buFont typeface="Calibri"/>
              <a:buChar char="▪"/>
              <a:tabLst>
                <a:tab pos="299085" algn="l"/>
                <a:tab pos="299720" algn="l"/>
              </a:tabLst>
            </a:pPr>
            <a:r>
              <a:rPr sz="1100" b="1" spc="-5" dirty="0">
                <a:latin typeface="Calibri"/>
                <a:cs typeface="Calibri"/>
              </a:rPr>
              <a:t>JVM (Java Virtual Machine) </a:t>
            </a:r>
            <a:r>
              <a:rPr sz="1100" dirty="0">
                <a:latin typeface="Calibri"/>
                <a:cs typeface="Calibri"/>
              </a:rPr>
              <a:t>is an abstract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machine.</a:t>
            </a:r>
            <a:endParaRPr sz="1100">
              <a:latin typeface="Calibri"/>
              <a:cs typeface="Calibri"/>
            </a:endParaRPr>
          </a:p>
          <a:p>
            <a:pPr marL="469900" marR="5080">
              <a:lnSpc>
                <a:spcPct val="100000"/>
              </a:lnSpc>
              <a:spcBef>
                <a:spcPts val="400"/>
              </a:spcBef>
            </a:pPr>
            <a:r>
              <a:rPr sz="1100" dirty="0">
                <a:latin typeface="Calibri"/>
                <a:cs typeface="Calibri"/>
              </a:rPr>
              <a:t>Whatever Java program you run </a:t>
            </a:r>
            <a:r>
              <a:rPr sz="1100" spc="-5" dirty="0">
                <a:latin typeface="Calibri"/>
                <a:cs typeface="Calibri"/>
              </a:rPr>
              <a:t>using </a:t>
            </a:r>
            <a:r>
              <a:rPr sz="1100" dirty="0">
                <a:latin typeface="Calibri"/>
                <a:cs typeface="Calibri"/>
              </a:rPr>
              <a:t>JRE or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JDK goes into </a:t>
            </a:r>
            <a:r>
              <a:rPr sz="1100" spc="-5" dirty="0">
                <a:latin typeface="Calibri"/>
                <a:cs typeface="Calibri"/>
              </a:rPr>
              <a:t>JVM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5" dirty="0">
                <a:latin typeface="Calibri"/>
                <a:cs typeface="Calibri"/>
              </a:rPr>
              <a:t>JVM </a:t>
            </a:r>
            <a:r>
              <a:rPr sz="1100" dirty="0">
                <a:latin typeface="Calibri"/>
                <a:cs typeface="Calibri"/>
              </a:rPr>
              <a:t>is </a:t>
            </a:r>
            <a:r>
              <a:rPr sz="1100" spc="-5" dirty="0">
                <a:latin typeface="Calibri"/>
                <a:cs typeface="Calibri"/>
              </a:rPr>
              <a:t>responsible for </a:t>
            </a:r>
            <a:r>
              <a:rPr sz="1100" dirty="0">
                <a:latin typeface="Calibri"/>
                <a:cs typeface="Calibri"/>
              </a:rPr>
              <a:t> executing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line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line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hence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also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known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interpreter.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317235" y="768858"/>
            <a:ext cx="2209165" cy="2447290"/>
            <a:chOff x="5317235" y="768858"/>
            <a:chExt cx="2209165" cy="2447290"/>
          </a:xfrm>
        </p:grpSpPr>
        <p:sp>
          <p:nvSpPr>
            <p:cNvPr id="8" name="object 8"/>
            <p:cNvSpPr/>
            <p:nvPr/>
          </p:nvSpPr>
          <p:spPr>
            <a:xfrm>
              <a:off x="5317235" y="1435608"/>
              <a:ext cx="1681480" cy="1780539"/>
            </a:xfrm>
            <a:custGeom>
              <a:avLst/>
              <a:gdLst/>
              <a:ahLst/>
              <a:cxnLst/>
              <a:rect l="l" t="t" r="r" b="b"/>
              <a:pathLst>
                <a:path w="1681479" h="1780539">
                  <a:moveTo>
                    <a:pt x="1041908" y="0"/>
                  </a:moveTo>
                  <a:lnTo>
                    <a:pt x="1044336" y="53201"/>
                  </a:lnTo>
                  <a:lnTo>
                    <a:pt x="1043480" y="103091"/>
                  </a:lnTo>
                  <a:lnTo>
                    <a:pt x="1039203" y="149695"/>
                  </a:lnTo>
                  <a:lnTo>
                    <a:pt x="1031367" y="193036"/>
                  </a:lnTo>
                  <a:lnTo>
                    <a:pt x="1019833" y="233136"/>
                  </a:lnTo>
                  <a:lnTo>
                    <a:pt x="1004465" y="270020"/>
                  </a:lnTo>
                  <a:lnTo>
                    <a:pt x="985125" y="303711"/>
                  </a:lnTo>
                  <a:lnTo>
                    <a:pt x="961675" y="334232"/>
                  </a:lnTo>
                  <a:lnTo>
                    <a:pt x="933978" y="361607"/>
                  </a:lnTo>
                  <a:lnTo>
                    <a:pt x="901895" y="385859"/>
                  </a:lnTo>
                  <a:lnTo>
                    <a:pt x="865289" y="407011"/>
                  </a:lnTo>
                  <a:lnTo>
                    <a:pt x="824023" y="425088"/>
                  </a:lnTo>
                  <a:lnTo>
                    <a:pt x="777959" y="440113"/>
                  </a:lnTo>
                  <a:lnTo>
                    <a:pt x="726958" y="452108"/>
                  </a:lnTo>
                  <a:lnTo>
                    <a:pt x="670885" y="461098"/>
                  </a:lnTo>
                  <a:lnTo>
                    <a:pt x="609600" y="467105"/>
                  </a:lnTo>
                  <a:lnTo>
                    <a:pt x="561383" y="472320"/>
                  </a:lnTo>
                  <a:lnTo>
                    <a:pt x="514282" y="480949"/>
                  </a:lnTo>
                  <a:lnTo>
                    <a:pt x="468423" y="492862"/>
                  </a:lnTo>
                  <a:lnTo>
                    <a:pt x="423933" y="507931"/>
                  </a:lnTo>
                  <a:lnTo>
                    <a:pt x="380939" y="526028"/>
                  </a:lnTo>
                  <a:lnTo>
                    <a:pt x="339567" y="547024"/>
                  </a:lnTo>
                  <a:lnTo>
                    <a:pt x="299945" y="570789"/>
                  </a:lnTo>
                  <a:lnTo>
                    <a:pt x="262200" y="597196"/>
                  </a:lnTo>
                  <a:lnTo>
                    <a:pt x="226458" y="626116"/>
                  </a:lnTo>
                  <a:lnTo>
                    <a:pt x="192846" y="657419"/>
                  </a:lnTo>
                  <a:lnTo>
                    <a:pt x="161491" y="690978"/>
                  </a:lnTo>
                  <a:lnTo>
                    <a:pt x="132521" y="726664"/>
                  </a:lnTo>
                  <a:lnTo>
                    <a:pt x="106061" y="764347"/>
                  </a:lnTo>
                  <a:lnTo>
                    <a:pt x="82239" y="803900"/>
                  </a:lnTo>
                  <a:lnTo>
                    <a:pt x="61182" y="845193"/>
                  </a:lnTo>
                  <a:lnTo>
                    <a:pt x="43016" y="888099"/>
                  </a:lnTo>
                  <a:lnTo>
                    <a:pt x="27868" y="932487"/>
                  </a:lnTo>
                  <a:lnTo>
                    <a:pt x="15866" y="978230"/>
                  </a:lnTo>
                  <a:lnTo>
                    <a:pt x="7136" y="1025198"/>
                  </a:lnTo>
                  <a:lnTo>
                    <a:pt x="1805" y="1073264"/>
                  </a:lnTo>
                  <a:lnTo>
                    <a:pt x="0" y="1122298"/>
                  </a:lnTo>
                  <a:lnTo>
                    <a:pt x="1642" y="1169176"/>
                  </a:lnTo>
                  <a:lnTo>
                    <a:pt x="6495" y="1215179"/>
                  </a:lnTo>
                  <a:lnTo>
                    <a:pt x="14452" y="1260195"/>
                  </a:lnTo>
                  <a:lnTo>
                    <a:pt x="25402" y="1304111"/>
                  </a:lnTo>
                  <a:lnTo>
                    <a:pt x="39239" y="1346816"/>
                  </a:lnTo>
                  <a:lnTo>
                    <a:pt x="55852" y="1388196"/>
                  </a:lnTo>
                  <a:lnTo>
                    <a:pt x="75134" y="1428139"/>
                  </a:lnTo>
                  <a:lnTo>
                    <a:pt x="96975" y="1466533"/>
                  </a:lnTo>
                  <a:lnTo>
                    <a:pt x="121267" y="1503265"/>
                  </a:lnTo>
                  <a:lnTo>
                    <a:pt x="147902" y="1538223"/>
                  </a:lnTo>
                  <a:lnTo>
                    <a:pt x="176770" y="1571294"/>
                  </a:lnTo>
                  <a:lnTo>
                    <a:pt x="207763" y="1602366"/>
                  </a:lnTo>
                  <a:lnTo>
                    <a:pt x="240772" y="1631326"/>
                  </a:lnTo>
                  <a:lnTo>
                    <a:pt x="275690" y="1658061"/>
                  </a:lnTo>
                  <a:lnTo>
                    <a:pt x="312406" y="1682460"/>
                  </a:lnTo>
                  <a:lnTo>
                    <a:pt x="350812" y="1704410"/>
                  </a:lnTo>
                  <a:lnTo>
                    <a:pt x="390800" y="1723798"/>
                  </a:lnTo>
                  <a:lnTo>
                    <a:pt x="432261" y="1740512"/>
                  </a:lnTo>
                  <a:lnTo>
                    <a:pt x="475087" y="1754439"/>
                  </a:lnTo>
                  <a:lnTo>
                    <a:pt x="519168" y="1765467"/>
                  </a:lnTo>
                  <a:lnTo>
                    <a:pt x="564396" y="1773483"/>
                  </a:lnTo>
                  <a:lnTo>
                    <a:pt x="610663" y="1778376"/>
                  </a:lnTo>
                  <a:lnTo>
                    <a:pt x="657860" y="1780031"/>
                  </a:lnTo>
                  <a:lnTo>
                    <a:pt x="706848" y="1778223"/>
                  </a:lnTo>
                  <a:lnTo>
                    <a:pt x="754844" y="1772882"/>
                  </a:lnTo>
                  <a:lnTo>
                    <a:pt x="801722" y="1764138"/>
                  </a:lnTo>
                  <a:lnTo>
                    <a:pt x="847355" y="1752119"/>
                  </a:lnTo>
                  <a:lnTo>
                    <a:pt x="891619" y="1736954"/>
                  </a:lnTo>
                  <a:lnTo>
                    <a:pt x="934389" y="1718771"/>
                  </a:lnTo>
                  <a:lnTo>
                    <a:pt x="975538" y="1697698"/>
                  </a:lnTo>
                  <a:lnTo>
                    <a:pt x="1014942" y="1673865"/>
                  </a:lnTo>
                  <a:lnTo>
                    <a:pt x="1052475" y="1647400"/>
                  </a:lnTo>
                  <a:lnTo>
                    <a:pt x="1088011" y="1618431"/>
                  </a:lnTo>
                  <a:lnTo>
                    <a:pt x="1121425" y="1587087"/>
                  </a:lnTo>
                  <a:lnTo>
                    <a:pt x="1152592" y="1553496"/>
                  </a:lnTo>
                  <a:lnTo>
                    <a:pt x="1181386" y="1517787"/>
                  </a:lnTo>
                  <a:lnTo>
                    <a:pt x="1207682" y="1480089"/>
                  </a:lnTo>
                  <a:lnTo>
                    <a:pt x="1231353" y="1440529"/>
                  </a:lnTo>
                  <a:lnTo>
                    <a:pt x="1252276" y="1399237"/>
                  </a:lnTo>
                  <a:lnTo>
                    <a:pt x="1270324" y="1356341"/>
                  </a:lnTo>
                  <a:lnTo>
                    <a:pt x="1285372" y="1311969"/>
                  </a:lnTo>
                  <a:lnTo>
                    <a:pt x="1297294" y="1266251"/>
                  </a:lnTo>
                  <a:lnTo>
                    <a:pt x="1305965" y="1219314"/>
                  </a:lnTo>
                  <a:lnTo>
                    <a:pt x="1311260" y="1171287"/>
                  </a:lnTo>
                  <a:lnTo>
                    <a:pt x="1313053" y="1122298"/>
                  </a:lnTo>
                  <a:lnTo>
                    <a:pt x="1312969" y="1100167"/>
                  </a:lnTo>
                  <a:lnTo>
                    <a:pt x="1312386" y="1078309"/>
                  </a:lnTo>
                  <a:lnTo>
                    <a:pt x="1310802" y="1056951"/>
                  </a:lnTo>
                  <a:lnTo>
                    <a:pt x="1307718" y="1036319"/>
                  </a:lnTo>
                  <a:lnTo>
                    <a:pt x="1301620" y="975188"/>
                  </a:lnTo>
                  <a:lnTo>
                    <a:pt x="1299426" y="918569"/>
                  </a:lnTo>
                  <a:lnTo>
                    <a:pt x="1301139" y="866317"/>
                  </a:lnTo>
                  <a:lnTo>
                    <a:pt x="1306764" y="818286"/>
                  </a:lnTo>
                  <a:lnTo>
                    <a:pt x="1316306" y="774331"/>
                  </a:lnTo>
                  <a:lnTo>
                    <a:pt x="1329768" y="734306"/>
                  </a:lnTo>
                  <a:lnTo>
                    <a:pt x="1347156" y="698066"/>
                  </a:lnTo>
                  <a:lnTo>
                    <a:pt x="1368472" y="665464"/>
                  </a:lnTo>
                  <a:lnTo>
                    <a:pt x="1393722" y="636355"/>
                  </a:lnTo>
                  <a:lnTo>
                    <a:pt x="1422910" y="610593"/>
                  </a:lnTo>
                  <a:lnTo>
                    <a:pt x="1456040" y="588033"/>
                  </a:lnTo>
                  <a:lnTo>
                    <a:pt x="1493117" y="568529"/>
                  </a:lnTo>
                  <a:lnTo>
                    <a:pt x="1534144" y="551935"/>
                  </a:lnTo>
                  <a:lnTo>
                    <a:pt x="1579126" y="538106"/>
                  </a:lnTo>
                  <a:lnTo>
                    <a:pt x="1628067" y="526896"/>
                  </a:lnTo>
                  <a:lnTo>
                    <a:pt x="1648672" y="523493"/>
                  </a:lnTo>
                  <a:lnTo>
                    <a:pt x="1605788" y="523493"/>
                  </a:lnTo>
                  <a:lnTo>
                    <a:pt x="1556636" y="521385"/>
                  </a:lnTo>
                  <a:lnTo>
                    <a:pt x="1508653" y="515174"/>
                  </a:lnTo>
                  <a:lnTo>
                    <a:pt x="1462013" y="505036"/>
                  </a:lnTo>
                  <a:lnTo>
                    <a:pt x="1416890" y="491145"/>
                  </a:lnTo>
                  <a:lnTo>
                    <a:pt x="1373458" y="473673"/>
                  </a:lnTo>
                  <a:lnTo>
                    <a:pt x="1331891" y="452797"/>
                  </a:lnTo>
                  <a:lnTo>
                    <a:pt x="1292363" y="428689"/>
                  </a:lnTo>
                  <a:lnTo>
                    <a:pt x="1255048" y="401523"/>
                  </a:lnTo>
                  <a:lnTo>
                    <a:pt x="1220120" y="371475"/>
                  </a:lnTo>
                  <a:lnTo>
                    <a:pt x="1187754" y="338716"/>
                  </a:lnTo>
                  <a:lnTo>
                    <a:pt x="1158122" y="303423"/>
                  </a:lnTo>
                  <a:lnTo>
                    <a:pt x="1131400" y="265768"/>
                  </a:lnTo>
                  <a:lnTo>
                    <a:pt x="1107761" y="225926"/>
                  </a:lnTo>
                  <a:lnTo>
                    <a:pt x="1087380" y="184071"/>
                  </a:lnTo>
                  <a:lnTo>
                    <a:pt x="1070430" y="140377"/>
                  </a:lnTo>
                  <a:lnTo>
                    <a:pt x="1057085" y="95017"/>
                  </a:lnTo>
                  <a:lnTo>
                    <a:pt x="1047519" y="48167"/>
                  </a:lnTo>
                  <a:lnTo>
                    <a:pt x="1041908" y="0"/>
                  </a:lnTo>
                  <a:close/>
                </a:path>
                <a:path w="1681479" h="1780539">
                  <a:moveTo>
                    <a:pt x="1680971" y="518159"/>
                  </a:moveTo>
                  <a:lnTo>
                    <a:pt x="1678305" y="518159"/>
                  </a:lnTo>
                  <a:lnTo>
                    <a:pt x="1660187" y="521243"/>
                  </a:lnTo>
                  <a:lnTo>
                    <a:pt x="1642046" y="522827"/>
                  </a:lnTo>
                  <a:lnTo>
                    <a:pt x="1623905" y="523410"/>
                  </a:lnTo>
                  <a:lnTo>
                    <a:pt x="1605788" y="523493"/>
                  </a:lnTo>
                  <a:lnTo>
                    <a:pt x="1648672" y="523493"/>
                  </a:lnTo>
                  <a:lnTo>
                    <a:pt x="1680971" y="518159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19265" y="768858"/>
              <a:ext cx="1207135" cy="1207135"/>
            </a:xfrm>
            <a:custGeom>
              <a:avLst/>
              <a:gdLst/>
              <a:ahLst/>
              <a:cxnLst/>
              <a:rect l="l" t="t" r="r" b="b"/>
              <a:pathLst>
                <a:path w="1207134" h="1207135">
                  <a:moveTo>
                    <a:pt x="603504" y="0"/>
                  </a:moveTo>
                  <a:lnTo>
                    <a:pt x="556348" y="1816"/>
                  </a:lnTo>
                  <a:lnTo>
                    <a:pt x="510183" y="7174"/>
                  </a:lnTo>
                  <a:lnTo>
                    <a:pt x="465144" y="15942"/>
                  </a:lnTo>
                  <a:lnTo>
                    <a:pt x="421365" y="27983"/>
                  </a:lnTo>
                  <a:lnTo>
                    <a:pt x="378980" y="43164"/>
                  </a:lnTo>
                  <a:lnTo>
                    <a:pt x="338123" y="61350"/>
                  </a:lnTo>
                  <a:lnTo>
                    <a:pt x="298929" y="82408"/>
                  </a:lnTo>
                  <a:lnTo>
                    <a:pt x="261532" y="106203"/>
                  </a:lnTo>
                  <a:lnTo>
                    <a:pt x="226067" y="132601"/>
                  </a:lnTo>
                  <a:lnTo>
                    <a:pt x="192667" y="161467"/>
                  </a:lnTo>
                  <a:lnTo>
                    <a:pt x="161467" y="192667"/>
                  </a:lnTo>
                  <a:lnTo>
                    <a:pt x="132601" y="226067"/>
                  </a:lnTo>
                  <a:lnTo>
                    <a:pt x="106203" y="261532"/>
                  </a:lnTo>
                  <a:lnTo>
                    <a:pt x="82408" y="298929"/>
                  </a:lnTo>
                  <a:lnTo>
                    <a:pt x="61350" y="338123"/>
                  </a:lnTo>
                  <a:lnTo>
                    <a:pt x="43164" y="378980"/>
                  </a:lnTo>
                  <a:lnTo>
                    <a:pt x="27983" y="421365"/>
                  </a:lnTo>
                  <a:lnTo>
                    <a:pt x="15942" y="465144"/>
                  </a:lnTo>
                  <a:lnTo>
                    <a:pt x="7174" y="510183"/>
                  </a:lnTo>
                  <a:lnTo>
                    <a:pt x="1816" y="556348"/>
                  </a:lnTo>
                  <a:lnTo>
                    <a:pt x="0" y="603503"/>
                  </a:lnTo>
                  <a:lnTo>
                    <a:pt x="1816" y="650659"/>
                  </a:lnTo>
                  <a:lnTo>
                    <a:pt x="7174" y="696824"/>
                  </a:lnTo>
                  <a:lnTo>
                    <a:pt x="15942" y="741863"/>
                  </a:lnTo>
                  <a:lnTo>
                    <a:pt x="27983" y="785642"/>
                  </a:lnTo>
                  <a:lnTo>
                    <a:pt x="43164" y="828027"/>
                  </a:lnTo>
                  <a:lnTo>
                    <a:pt x="61350" y="868884"/>
                  </a:lnTo>
                  <a:lnTo>
                    <a:pt x="82408" y="908078"/>
                  </a:lnTo>
                  <a:lnTo>
                    <a:pt x="106203" y="945475"/>
                  </a:lnTo>
                  <a:lnTo>
                    <a:pt x="132601" y="980940"/>
                  </a:lnTo>
                  <a:lnTo>
                    <a:pt x="161467" y="1014340"/>
                  </a:lnTo>
                  <a:lnTo>
                    <a:pt x="192667" y="1045540"/>
                  </a:lnTo>
                  <a:lnTo>
                    <a:pt x="226067" y="1074406"/>
                  </a:lnTo>
                  <a:lnTo>
                    <a:pt x="261532" y="1100804"/>
                  </a:lnTo>
                  <a:lnTo>
                    <a:pt x="298929" y="1124599"/>
                  </a:lnTo>
                  <a:lnTo>
                    <a:pt x="338123" y="1145657"/>
                  </a:lnTo>
                  <a:lnTo>
                    <a:pt x="378980" y="1163843"/>
                  </a:lnTo>
                  <a:lnTo>
                    <a:pt x="421365" y="1179024"/>
                  </a:lnTo>
                  <a:lnTo>
                    <a:pt x="465144" y="1191065"/>
                  </a:lnTo>
                  <a:lnTo>
                    <a:pt x="510183" y="1199833"/>
                  </a:lnTo>
                  <a:lnTo>
                    <a:pt x="556348" y="1205191"/>
                  </a:lnTo>
                  <a:lnTo>
                    <a:pt x="603504" y="1207008"/>
                  </a:lnTo>
                  <a:lnTo>
                    <a:pt x="650659" y="1205191"/>
                  </a:lnTo>
                  <a:lnTo>
                    <a:pt x="696824" y="1199833"/>
                  </a:lnTo>
                  <a:lnTo>
                    <a:pt x="741863" y="1191065"/>
                  </a:lnTo>
                  <a:lnTo>
                    <a:pt x="785642" y="1179024"/>
                  </a:lnTo>
                  <a:lnTo>
                    <a:pt x="828027" y="1163843"/>
                  </a:lnTo>
                  <a:lnTo>
                    <a:pt x="868884" y="1145657"/>
                  </a:lnTo>
                  <a:lnTo>
                    <a:pt x="908078" y="1124599"/>
                  </a:lnTo>
                  <a:lnTo>
                    <a:pt x="945475" y="1100804"/>
                  </a:lnTo>
                  <a:lnTo>
                    <a:pt x="980940" y="1074406"/>
                  </a:lnTo>
                  <a:lnTo>
                    <a:pt x="1014340" y="1045540"/>
                  </a:lnTo>
                  <a:lnTo>
                    <a:pt x="1045540" y="1014340"/>
                  </a:lnTo>
                  <a:lnTo>
                    <a:pt x="1074406" y="980940"/>
                  </a:lnTo>
                  <a:lnTo>
                    <a:pt x="1100804" y="945475"/>
                  </a:lnTo>
                  <a:lnTo>
                    <a:pt x="1124599" y="908078"/>
                  </a:lnTo>
                  <a:lnTo>
                    <a:pt x="1145657" y="868884"/>
                  </a:lnTo>
                  <a:lnTo>
                    <a:pt x="1163843" y="828027"/>
                  </a:lnTo>
                  <a:lnTo>
                    <a:pt x="1179024" y="785642"/>
                  </a:lnTo>
                  <a:lnTo>
                    <a:pt x="1191065" y="741863"/>
                  </a:lnTo>
                  <a:lnTo>
                    <a:pt x="1199833" y="696824"/>
                  </a:lnTo>
                  <a:lnTo>
                    <a:pt x="1205191" y="650659"/>
                  </a:lnTo>
                  <a:lnTo>
                    <a:pt x="1207008" y="603503"/>
                  </a:lnTo>
                  <a:lnTo>
                    <a:pt x="1205191" y="556348"/>
                  </a:lnTo>
                  <a:lnTo>
                    <a:pt x="1199833" y="510183"/>
                  </a:lnTo>
                  <a:lnTo>
                    <a:pt x="1191065" y="465144"/>
                  </a:lnTo>
                  <a:lnTo>
                    <a:pt x="1179024" y="421365"/>
                  </a:lnTo>
                  <a:lnTo>
                    <a:pt x="1163843" y="378980"/>
                  </a:lnTo>
                  <a:lnTo>
                    <a:pt x="1145657" y="338123"/>
                  </a:lnTo>
                  <a:lnTo>
                    <a:pt x="1124599" y="298929"/>
                  </a:lnTo>
                  <a:lnTo>
                    <a:pt x="1100804" y="261532"/>
                  </a:lnTo>
                  <a:lnTo>
                    <a:pt x="1074406" y="226067"/>
                  </a:lnTo>
                  <a:lnTo>
                    <a:pt x="1045540" y="192667"/>
                  </a:lnTo>
                  <a:lnTo>
                    <a:pt x="1014340" y="161467"/>
                  </a:lnTo>
                  <a:lnTo>
                    <a:pt x="980940" y="132601"/>
                  </a:lnTo>
                  <a:lnTo>
                    <a:pt x="945475" y="106203"/>
                  </a:lnTo>
                  <a:lnTo>
                    <a:pt x="908078" y="82408"/>
                  </a:lnTo>
                  <a:lnTo>
                    <a:pt x="868884" y="61350"/>
                  </a:lnTo>
                  <a:lnTo>
                    <a:pt x="828027" y="43164"/>
                  </a:lnTo>
                  <a:lnTo>
                    <a:pt x="785642" y="27983"/>
                  </a:lnTo>
                  <a:lnTo>
                    <a:pt x="741863" y="15942"/>
                  </a:lnTo>
                  <a:lnTo>
                    <a:pt x="696824" y="7174"/>
                  </a:lnTo>
                  <a:lnTo>
                    <a:pt x="650659" y="1816"/>
                  </a:lnTo>
                  <a:lnTo>
                    <a:pt x="60350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358384" y="756158"/>
            <a:ext cx="3246120" cy="3921125"/>
            <a:chOff x="5358384" y="756158"/>
            <a:chExt cx="3246120" cy="3921125"/>
          </a:xfrm>
        </p:grpSpPr>
        <p:sp>
          <p:nvSpPr>
            <p:cNvPr id="11" name="object 11"/>
            <p:cNvSpPr/>
            <p:nvPr/>
          </p:nvSpPr>
          <p:spPr>
            <a:xfrm>
              <a:off x="6319266" y="768858"/>
              <a:ext cx="1207135" cy="1207135"/>
            </a:xfrm>
            <a:custGeom>
              <a:avLst/>
              <a:gdLst/>
              <a:ahLst/>
              <a:cxnLst/>
              <a:rect l="l" t="t" r="r" b="b"/>
              <a:pathLst>
                <a:path w="1207134" h="1207135">
                  <a:moveTo>
                    <a:pt x="0" y="603503"/>
                  </a:moveTo>
                  <a:lnTo>
                    <a:pt x="1816" y="556348"/>
                  </a:lnTo>
                  <a:lnTo>
                    <a:pt x="7174" y="510183"/>
                  </a:lnTo>
                  <a:lnTo>
                    <a:pt x="15942" y="465144"/>
                  </a:lnTo>
                  <a:lnTo>
                    <a:pt x="27983" y="421365"/>
                  </a:lnTo>
                  <a:lnTo>
                    <a:pt x="43164" y="378980"/>
                  </a:lnTo>
                  <a:lnTo>
                    <a:pt x="61350" y="338123"/>
                  </a:lnTo>
                  <a:lnTo>
                    <a:pt x="82408" y="298929"/>
                  </a:lnTo>
                  <a:lnTo>
                    <a:pt x="106203" y="261532"/>
                  </a:lnTo>
                  <a:lnTo>
                    <a:pt x="132601" y="226067"/>
                  </a:lnTo>
                  <a:lnTo>
                    <a:pt x="161467" y="192667"/>
                  </a:lnTo>
                  <a:lnTo>
                    <a:pt x="192667" y="161467"/>
                  </a:lnTo>
                  <a:lnTo>
                    <a:pt x="226067" y="132601"/>
                  </a:lnTo>
                  <a:lnTo>
                    <a:pt x="261532" y="106203"/>
                  </a:lnTo>
                  <a:lnTo>
                    <a:pt x="298929" y="82408"/>
                  </a:lnTo>
                  <a:lnTo>
                    <a:pt x="338123" y="61350"/>
                  </a:lnTo>
                  <a:lnTo>
                    <a:pt x="378980" y="43164"/>
                  </a:lnTo>
                  <a:lnTo>
                    <a:pt x="421365" y="27983"/>
                  </a:lnTo>
                  <a:lnTo>
                    <a:pt x="465144" y="15942"/>
                  </a:lnTo>
                  <a:lnTo>
                    <a:pt x="510183" y="7174"/>
                  </a:lnTo>
                  <a:lnTo>
                    <a:pt x="556348" y="1816"/>
                  </a:lnTo>
                  <a:lnTo>
                    <a:pt x="603504" y="0"/>
                  </a:lnTo>
                  <a:lnTo>
                    <a:pt x="650659" y="1816"/>
                  </a:lnTo>
                  <a:lnTo>
                    <a:pt x="696824" y="7174"/>
                  </a:lnTo>
                  <a:lnTo>
                    <a:pt x="741863" y="15942"/>
                  </a:lnTo>
                  <a:lnTo>
                    <a:pt x="785642" y="27983"/>
                  </a:lnTo>
                  <a:lnTo>
                    <a:pt x="828027" y="43164"/>
                  </a:lnTo>
                  <a:lnTo>
                    <a:pt x="868884" y="61350"/>
                  </a:lnTo>
                  <a:lnTo>
                    <a:pt x="908078" y="82408"/>
                  </a:lnTo>
                  <a:lnTo>
                    <a:pt x="945475" y="106203"/>
                  </a:lnTo>
                  <a:lnTo>
                    <a:pt x="980940" y="132601"/>
                  </a:lnTo>
                  <a:lnTo>
                    <a:pt x="1014340" y="161467"/>
                  </a:lnTo>
                  <a:lnTo>
                    <a:pt x="1045540" y="192667"/>
                  </a:lnTo>
                  <a:lnTo>
                    <a:pt x="1074406" y="226067"/>
                  </a:lnTo>
                  <a:lnTo>
                    <a:pt x="1100804" y="261532"/>
                  </a:lnTo>
                  <a:lnTo>
                    <a:pt x="1124599" y="298929"/>
                  </a:lnTo>
                  <a:lnTo>
                    <a:pt x="1145657" y="338123"/>
                  </a:lnTo>
                  <a:lnTo>
                    <a:pt x="1163843" y="378980"/>
                  </a:lnTo>
                  <a:lnTo>
                    <a:pt x="1179024" y="421365"/>
                  </a:lnTo>
                  <a:lnTo>
                    <a:pt x="1191065" y="465144"/>
                  </a:lnTo>
                  <a:lnTo>
                    <a:pt x="1199833" y="510183"/>
                  </a:lnTo>
                  <a:lnTo>
                    <a:pt x="1205191" y="556348"/>
                  </a:lnTo>
                  <a:lnTo>
                    <a:pt x="1207008" y="603503"/>
                  </a:lnTo>
                  <a:lnTo>
                    <a:pt x="1205191" y="650659"/>
                  </a:lnTo>
                  <a:lnTo>
                    <a:pt x="1199833" y="696824"/>
                  </a:lnTo>
                  <a:lnTo>
                    <a:pt x="1191065" y="741863"/>
                  </a:lnTo>
                  <a:lnTo>
                    <a:pt x="1179024" y="785642"/>
                  </a:lnTo>
                  <a:lnTo>
                    <a:pt x="1163843" y="828027"/>
                  </a:lnTo>
                  <a:lnTo>
                    <a:pt x="1145657" y="868884"/>
                  </a:lnTo>
                  <a:lnTo>
                    <a:pt x="1124599" y="908078"/>
                  </a:lnTo>
                  <a:lnTo>
                    <a:pt x="1100804" y="945475"/>
                  </a:lnTo>
                  <a:lnTo>
                    <a:pt x="1074406" y="980940"/>
                  </a:lnTo>
                  <a:lnTo>
                    <a:pt x="1045540" y="1014340"/>
                  </a:lnTo>
                  <a:lnTo>
                    <a:pt x="1014340" y="1045540"/>
                  </a:lnTo>
                  <a:lnTo>
                    <a:pt x="980940" y="1074406"/>
                  </a:lnTo>
                  <a:lnTo>
                    <a:pt x="945475" y="1100804"/>
                  </a:lnTo>
                  <a:lnTo>
                    <a:pt x="908078" y="1124599"/>
                  </a:lnTo>
                  <a:lnTo>
                    <a:pt x="868884" y="1145657"/>
                  </a:lnTo>
                  <a:lnTo>
                    <a:pt x="828027" y="1163843"/>
                  </a:lnTo>
                  <a:lnTo>
                    <a:pt x="785642" y="1179024"/>
                  </a:lnTo>
                  <a:lnTo>
                    <a:pt x="741863" y="1191065"/>
                  </a:lnTo>
                  <a:lnTo>
                    <a:pt x="696824" y="1199833"/>
                  </a:lnTo>
                  <a:lnTo>
                    <a:pt x="650659" y="1205191"/>
                  </a:lnTo>
                  <a:lnTo>
                    <a:pt x="603504" y="1207008"/>
                  </a:lnTo>
                  <a:lnTo>
                    <a:pt x="556348" y="1205191"/>
                  </a:lnTo>
                  <a:lnTo>
                    <a:pt x="510183" y="1199833"/>
                  </a:lnTo>
                  <a:lnTo>
                    <a:pt x="465144" y="1191065"/>
                  </a:lnTo>
                  <a:lnTo>
                    <a:pt x="421365" y="1179024"/>
                  </a:lnTo>
                  <a:lnTo>
                    <a:pt x="378980" y="1163843"/>
                  </a:lnTo>
                  <a:lnTo>
                    <a:pt x="338123" y="1145657"/>
                  </a:lnTo>
                  <a:lnTo>
                    <a:pt x="298929" y="1124599"/>
                  </a:lnTo>
                  <a:lnTo>
                    <a:pt x="261532" y="1100804"/>
                  </a:lnTo>
                  <a:lnTo>
                    <a:pt x="226067" y="1074406"/>
                  </a:lnTo>
                  <a:lnTo>
                    <a:pt x="192667" y="1045540"/>
                  </a:lnTo>
                  <a:lnTo>
                    <a:pt x="161467" y="1014340"/>
                  </a:lnTo>
                  <a:lnTo>
                    <a:pt x="132601" y="980940"/>
                  </a:lnTo>
                  <a:lnTo>
                    <a:pt x="106203" y="945475"/>
                  </a:lnTo>
                  <a:lnTo>
                    <a:pt x="82408" y="908078"/>
                  </a:lnTo>
                  <a:lnTo>
                    <a:pt x="61350" y="868884"/>
                  </a:lnTo>
                  <a:lnTo>
                    <a:pt x="43164" y="828027"/>
                  </a:lnTo>
                  <a:lnTo>
                    <a:pt x="27983" y="785642"/>
                  </a:lnTo>
                  <a:lnTo>
                    <a:pt x="15942" y="741863"/>
                  </a:lnTo>
                  <a:lnTo>
                    <a:pt x="7174" y="696824"/>
                  </a:lnTo>
                  <a:lnTo>
                    <a:pt x="1816" y="650659"/>
                  </a:lnTo>
                  <a:lnTo>
                    <a:pt x="0" y="603503"/>
                  </a:lnTo>
                  <a:close/>
                </a:path>
              </a:pathLst>
            </a:custGeom>
            <a:ln w="253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6796" y="4363211"/>
              <a:ext cx="2997707" cy="3139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929884" y="2577084"/>
              <a:ext cx="1899285" cy="1952625"/>
            </a:xfrm>
            <a:custGeom>
              <a:avLst/>
              <a:gdLst/>
              <a:ahLst/>
              <a:cxnLst/>
              <a:rect l="l" t="t" r="r" b="b"/>
              <a:pathLst>
                <a:path w="1899284" h="1952625">
                  <a:moveTo>
                    <a:pt x="25222" y="638792"/>
                  </a:moveTo>
                  <a:lnTo>
                    <a:pt x="106481" y="649286"/>
                  </a:lnTo>
                  <a:lnTo>
                    <a:pt x="154344" y="659482"/>
                  </a:lnTo>
                  <a:lnTo>
                    <a:pt x="198660" y="672313"/>
                  </a:lnTo>
                  <a:lnTo>
                    <a:pt x="239454" y="687877"/>
                  </a:lnTo>
                  <a:lnTo>
                    <a:pt x="276756" y="706275"/>
                  </a:lnTo>
                  <a:lnTo>
                    <a:pt x="310593" y="727605"/>
                  </a:lnTo>
                  <a:lnTo>
                    <a:pt x="340992" y="751968"/>
                  </a:lnTo>
                  <a:lnTo>
                    <a:pt x="367982" y="779462"/>
                  </a:lnTo>
                  <a:lnTo>
                    <a:pt x="391590" y="810188"/>
                  </a:lnTo>
                  <a:lnTo>
                    <a:pt x="411843" y="844245"/>
                  </a:lnTo>
                  <a:lnTo>
                    <a:pt x="428770" y="881732"/>
                  </a:lnTo>
                  <a:lnTo>
                    <a:pt x="442398" y="922750"/>
                  </a:lnTo>
                  <a:lnTo>
                    <a:pt x="452755" y="967397"/>
                  </a:lnTo>
                  <a:lnTo>
                    <a:pt x="459869" y="1015774"/>
                  </a:lnTo>
                  <a:lnTo>
                    <a:pt x="463767" y="1067979"/>
                  </a:lnTo>
                  <a:lnTo>
                    <a:pt x="464476" y="1124113"/>
                  </a:lnTo>
                  <a:lnTo>
                    <a:pt x="462025" y="1184275"/>
                  </a:lnTo>
                  <a:lnTo>
                    <a:pt x="461589" y="1196351"/>
                  </a:lnTo>
                  <a:lnTo>
                    <a:pt x="460763" y="1279854"/>
                  </a:lnTo>
                  <a:lnTo>
                    <a:pt x="465294" y="1326357"/>
                  </a:lnTo>
                  <a:lnTo>
                    <a:pt x="472729" y="1371947"/>
                  </a:lnTo>
                  <a:lnTo>
                    <a:pt x="482974" y="1416531"/>
                  </a:lnTo>
                  <a:lnTo>
                    <a:pt x="495933" y="1460013"/>
                  </a:lnTo>
                  <a:lnTo>
                    <a:pt x="511513" y="1502299"/>
                  </a:lnTo>
                  <a:lnTo>
                    <a:pt x="529617" y="1543293"/>
                  </a:lnTo>
                  <a:lnTo>
                    <a:pt x="550152" y="1582902"/>
                  </a:lnTo>
                  <a:lnTo>
                    <a:pt x="573021" y="1621029"/>
                  </a:lnTo>
                  <a:lnTo>
                    <a:pt x="598131" y="1657580"/>
                  </a:lnTo>
                  <a:lnTo>
                    <a:pt x="625386" y="1692460"/>
                  </a:lnTo>
                  <a:lnTo>
                    <a:pt x="654691" y="1725575"/>
                  </a:lnTo>
                  <a:lnTo>
                    <a:pt x="685952" y="1756830"/>
                  </a:lnTo>
                  <a:lnTo>
                    <a:pt x="719074" y="1786129"/>
                  </a:lnTo>
                  <a:lnTo>
                    <a:pt x="753961" y="1813378"/>
                  </a:lnTo>
                  <a:lnTo>
                    <a:pt x="790519" y="1838482"/>
                  </a:lnTo>
                  <a:lnTo>
                    <a:pt x="828653" y="1861346"/>
                  </a:lnTo>
                  <a:lnTo>
                    <a:pt x="868268" y="1881876"/>
                  </a:lnTo>
                  <a:lnTo>
                    <a:pt x="909269" y="1899975"/>
                  </a:lnTo>
                  <a:lnTo>
                    <a:pt x="951561" y="1915551"/>
                  </a:lnTo>
                  <a:lnTo>
                    <a:pt x="995049" y="1928507"/>
                  </a:lnTo>
                  <a:lnTo>
                    <a:pt x="1039639" y="1938750"/>
                  </a:lnTo>
                  <a:lnTo>
                    <a:pt x="1085235" y="1946183"/>
                  </a:lnTo>
                  <a:lnTo>
                    <a:pt x="1131743" y="1950713"/>
                  </a:lnTo>
                  <a:lnTo>
                    <a:pt x="1179067" y="1952244"/>
                  </a:lnTo>
                  <a:lnTo>
                    <a:pt x="1226392" y="1950713"/>
                  </a:lnTo>
                  <a:lnTo>
                    <a:pt x="1272900" y="1946183"/>
                  </a:lnTo>
                  <a:lnTo>
                    <a:pt x="1318496" y="1938750"/>
                  </a:lnTo>
                  <a:lnTo>
                    <a:pt x="1363086" y="1928507"/>
                  </a:lnTo>
                  <a:lnTo>
                    <a:pt x="1406574" y="1915551"/>
                  </a:lnTo>
                  <a:lnTo>
                    <a:pt x="1448866" y="1899975"/>
                  </a:lnTo>
                  <a:lnTo>
                    <a:pt x="1489867" y="1881876"/>
                  </a:lnTo>
                  <a:lnTo>
                    <a:pt x="1529482" y="1861346"/>
                  </a:lnTo>
                  <a:lnTo>
                    <a:pt x="1567616" y="1838482"/>
                  </a:lnTo>
                  <a:lnTo>
                    <a:pt x="1604174" y="1813378"/>
                  </a:lnTo>
                  <a:lnTo>
                    <a:pt x="1639061" y="1786129"/>
                  </a:lnTo>
                  <a:lnTo>
                    <a:pt x="1672183" y="1756830"/>
                  </a:lnTo>
                  <a:lnTo>
                    <a:pt x="1703444" y="1725575"/>
                  </a:lnTo>
                  <a:lnTo>
                    <a:pt x="1732749" y="1692460"/>
                  </a:lnTo>
                  <a:lnTo>
                    <a:pt x="1760004" y="1657580"/>
                  </a:lnTo>
                  <a:lnTo>
                    <a:pt x="1785114" y="1621029"/>
                  </a:lnTo>
                  <a:lnTo>
                    <a:pt x="1807983" y="1582902"/>
                  </a:lnTo>
                  <a:lnTo>
                    <a:pt x="1828518" y="1543293"/>
                  </a:lnTo>
                  <a:lnTo>
                    <a:pt x="1846622" y="1502299"/>
                  </a:lnTo>
                  <a:lnTo>
                    <a:pt x="1862202" y="1460013"/>
                  </a:lnTo>
                  <a:lnTo>
                    <a:pt x="1875161" y="1416531"/>
                  </a:lnTo>
                  <a:lnTo>
                    <a:pt x="1885406" y="1371947"/>
                  </a:lnTo>
                  <a:lnTo>
                    <a:pt x="1892841" y="1326357"/>
                  </a:lnTo>
                  <a:lnTo>
                    <a:pt x="1897372" y="1279854"/>
                  </a:lnTo>
                  <a:lnTo>
                    <a:pt x="1898904" y="1232535"/>
                  </a:lnTo>
                  <a:lnTo>
                    <a:pt x="1897311" y="1183937"/>
                  </a:lnTo>
                  <a:lnTo>
                    <a:pt x="1892601" y="1136222"/>
                  </a:lnTo>
                  <a:lnTo>
                    <a:pt x="1884871" y="1089492"/>
                  </a:lnTo>
                  <a:lnTo>
                    <a:pt x="1874221" y="1043845"/>
                  </a:lnTo>
                  <a:lnTo>
                    <a:pt x="1860750" y="999382"/>
                  </a:lnTo>
                  <a:lnTo>
                    <a:pt x="1844557" y="956204"/>
                  </a:lnTo>
                  <a:lnTo>
                    <a:pt x="1825741" y="914411"/>
                  </a:lnTo>
                  <a:lnTo>
                    <a:pt x="1804401" y="874103"/>
                  </a:lnTo>
                  <a:lnTo>
                    <a:pt x="1780636" y="835380"/>
                  </a:lnTo>
                  <a:lnTo>
                    <a:pt x="1754546" y="798343"/>
                  </a:lnTo>
                  <a:lnTo>
                    <a:pt x="1726228" y="763091"/>
                  </a:lnTo>
                  <a:lnTo>
                    <a:pt x="1695783" y="729726"/>
                  </a:lnTo>
                  <a:lnTo>
                    <a:pt x="1663309" y="698347"/>
                  </a:lnTo>
                  <a:lnTo>
                    <a:pt x="1628905" y="669054"/>
                  </a:lnTo>
                  <a:lnTo>
                    <a:pt x="1592671" y="641949"/>
                  </a:lnTo>
                  <a:lnTo>
                    <a:pt x="1588258" y="639064"/>
                  </a:lnTo>
                  <a:lnTo>
                    <a:pt x="45719" y="639064"/>
                  </a:lnTo>
                  <a:lnTo>
                    <a:pt x="34039" y="639022"/>
                  </a:lnTo>
                  <a:lnTo>
                    <a:pt x="25222" y="638792"/>
                  </a:lnTo>
                  <a:close/>
                </a:path>
                <a:path w="1899284" h="1952625">
                  <a:moveTo>
                    <a:pt x="701039" y="0"/>
                  </a:moveTo>
                  <a:lnTo>
                    <a:pt x="697857" y="47881"/>
                  </a:lnTo>
                  <a:lnTo>
                    <a:pt x="691333" y="94776"/>
                  </a:lnTo>
                  <a:lnTo>
                    <a:pt x="681589" y="140563"/>
                  </a:lnTo>
                  <a:lnTo>
                    <a:pt x="668746" y="185122"/>
                  </a:lnTo>
                  <a:lnTo>
                    <a:pt x="652926" y="228330"/>
                  </a:lnTo>
                  <a:lnTo>
                    <a:pt x="634249" y="270067"/>
                  </a:lnTo>
                  <a:lnTo>
                    <a:pt x="612837" y="310212"/>
                  </a:lnTo>
                  <a:lnTo>
                    <a:pt x="588810" y="348644"/>
                  </a:lnTo>
                  <a:lnTo>
                    <a:pt x="562289" y="385243"/>
                  </a:lnTo>
                  <a:lnTo>
                    <a:pt x="533397" y="419886"/>
                  </a:lnTo>
                  <a:lnTo>
                    <a:pt x="502253" y="452453"/>
                  </a:lnTo>
                  <a:lnTo>
                    <a:pt x="468979" y="482823"/>
                  </a:lnTo>
                  <a:lnTo>
                    <a:pt x="433696" y="510875"/>
                  </a:lnTo>
                  <a:lnTo>
                    <a:pt x="396525" y="536488"/>
                  </a:lnTo>
                  <a:lnTo>
                    <a:pt x="357587" y="559541"/>
                  </a:lnTo>
                  <a:lnTo>
                    <a:pt x="317003" y="579913"/>
                  </a:lnTo>
                  <a:lnTo>
                    <a:pt x="274895" y="597482"/>
                  </a:lnTo>
                  <a:lnTo>
                    <a:pt x="231382" y="612129"/>
                  </a:lnTo>
                  <a:lnTo>
                    <a:pt x="186588" y="623731"/>
                  </a:lnTo>
                  <a:lnTo>
                    <a:pt x="140632" y="632168"/>
                  </a:lnTo>
                  <a:lnTo>
                    <a:pt x="93635" y="637320"/>
                  </a:lnTo>
                  <a:lnTo>
                    <a:pt x="45719" y="639064"/>
                  </a:lnTo>
                  <a:lnTo>
                    <a:pt x="1588258" y="639064"/>
                  </a:lnTo>
                  <a:lnTo>
                    <a:pt x="1554705" y="617130"/>
                  </a:lnTo>
                  <a:lnTo>
                    <a:pt x="1515107" y="594699"/>
                  </a:lnTo>
                  <a:lnTo>
                    <a:pt x="1473975" y="574756"/>
                  </a:lnTo>
                  <a:lnTo>
                    <a:pt x="1431409" y="557401"/>
                  </a:lnTo>
                  <a:lnTo>
                    <a:pt x="1387508" y="542733"/>
                  </a:lnTo>
                  <a:lnTo>
                    <a:pt x="1342370" y="530855"/>
                  </a:lnTo>
                  <a:lnTo>
                    <a:pt x="1296096" y="521865"/>
                  </a:lnTo>
                  <a:lnTo>
                    <a:pt x="1248783" y="515864"/>
                  </a:lnTo>
                  <a:lnTo>
                    <a:pt x="1140517" y="509779"/>
                  </a:lnTo>
                  <a:lnTo>
                    <a:pt x="1084828" y="503832"/>
                  </a:lnTo>
                  <a:lnTo>
                    <a:pt x="1033365" y="495073"/>
                  </a:lnTo>
                  <a:lnTo>
                    <a:pt x="986028" y="483463"/>
                  </a:lnTo>
                  <a:lnTo>
                    <a:pt x="942718" y="468964"/>
                  </a:lnTo>
                  <a:lnTo>
                    <a:pt x="903336" y="451536"/>
                  </a:lnTo>
                  <a:lnTo>
                    <a:pt x="867783" y="431142"/>
                  </a:lnTo>
                  <a:lnTo>
                    <a:pt x="835960" y="407744"/>
                  </a:lnTo>
                  <a:lnTo>
                    <a:pt x="807767" y="381301"/>
                  </a:lnTo>
                  <a:lnTo>
                    <a:pt x="783106" y="351777"/>
                  </a:lnTo>
                  <a:lnTo>
                    <a:pt x="761876" y="319131"/>
                  </a:lnTo>
                  <a:lnTo>
                    <a:pt x="743980" y="283327"/>
                  </a:lnTo>
                  <a:lnTo>
                    <a:pt x="729317" y="244325"/>
                  </a:lnTo>
                  <a:lnTo>
                    <a:pt x="717789" y="202087"/>
                  </a:lnTo>
                  <a:lnTo>
                    <a:pt x="709296" y="156573"/>
                  </a:lnTo>
                  <a:lnTo>
                    <a:pt x="703740" y="107747"/>
                  </a:lnTo>
                  <a:lnTo>
                    <a:pt x="701021" y="55568"/>
                  </a:lnTo>
                  <a:lnTo>
                    <a:pt x="701039" y="0"/>
                  </a:lnTo>
                  <a:close/>
                </a:path>
                <a:path w="1899284" h="1952625">
                  <a:moveTo>
                    <a:pt x="0" y="636397"/>
                  </a:moveTo>
                  <a:lnTo>
                    <a:pt x="11680" y="637938"/>
                  </a:lnTo>
                  <a:lnTo>
                    <a:pt x="22859" y="638730"/>
                  </a:lnTo>
                  <a:lnTo>
                    <a:pt x="25222" y="638792"/>
                  </a:lnTo>
                  <a:lnTo>
                    <a:pt x="0" y="636397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9568" y="3153130"/>
              <a:ext cx="1435608" cy="14386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2052" y="3215640"/>
              <a:ext cx="1188720" cy="11917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27292" y="3232403"/>
              <a:ext cx="1156970" cy="1158240"/>
            </a:xfrm>
            <a:custGeom>
              <a:avLst/>
              <a:gdLst/>
              <a:ahLst/>
              <a:cxnLst/>
              <a:rect l="l" t="t" r="r" b="b"/>
              <a:pathLst>
                <a:path w="1156970" h="1158239">
                  <a:moveTo>
                    <a:pt x="578357" y="0"/>
                  </a:moveTo>
                  <a:lnTo>
                    <a:pt x="530925" y="1920"/>
                  </a:lnTo>
                  <a:lnTo>
                    <a:pt x="484548" y="7581"/>
                  </a:lnTo>
                  <a:lnTo>
                    <a:pt x="439376" y="16833"/>
                  </a:lnTo>
                  <a:lnTo>
                    <a:pt x="395557" y="29529"/>
                  </a:lnTo>
                  <a:lnTo>
                    <a:pt x="353240" y="45517"/>
                  </a:lnTo>
                  <a:lnTo>
                    <a:pt x="312575" y="64650"/>
                  </a:lnTo>
                  <a:lnTo>
                    <a:pt x="273709" y="86778"/>
                  </a:lnTo>
                  <a:lnTo>
                    <a:pt x="236793" y="111751"/>
                  </a:lnTo>
                  <a:lnTo>
                    <a:pt x="201974" y="139422"/>
                  </a:lnTo>
                  <a:lnTo>
                    <a:pt x="169402" y="169640"/>
                  </a:lnTo>
                  <a:lnTo>
                    <a:pt x="139225" y="202256"/>
                  </a:lnTo>
                  <a:lnTo>
                    <a:pt x="111593" y="237122"/>
                  </a:lnTo>
                  <a:lnTo>
                    <a:pt x="86654" y="274087"/>
                  </a:lnTo>
                  <a:lnTo>
                    <a:pt x="64557" y="313004"/>
                  </a:lnTo>
                  <a:lnTo>
                    <a:pt x="45452" y="353722"/>
                  </a:lnTo>
                  <a:lnTo>
                    <a:pt x="29486" y="396093"/>
                  </a:lnTo>
                  <a:lnTo>
                    <a:pt x="16809" y="439968"/>
                  </a:lnTo>
                  <a:lnTo>
                    <a:pt x="7570" y="485196"/>
                  </a:lnTo>
                  <a:lnTo>
                    <a:pt x="1917" y="531630"/>
                  </a:lnTo>
                  <a:lnTo>
                    <a:pt x="0" y="579119"/>
                  </a:lnTo>
                  <a:lnTo>
                    <a:pt x="1917" y="626616"/>
                  </a:lnTo>
                  <a:lnTo>
                    <a:pt x="7570" y="673055"/>
                  </a:lnTo>
                  <a:lnTo>
                    <a:pt x="16809" y="718288"/>
                  </a:lnTo>
                  <a:lnTo>
                    <a:pt x="29486" y="762165"/>
                  </a:lnTo>
                  <a:lnTo>
                    <a:pt x="45452" y="804538"/>
                  </a:lnTo>
                  <a:lnTo>
                    <a:pt x="64557" y="845257"/>
                  </a:lnTo>
                  <a:lnTo>
                    <a:pt x="86654" y="884174"/>
                  </a:lnTo>
                  <a:lnTo>
                    <a:pt x="111593" y="921139"/>
                  </a:lnTo>
                  <a:lnTo>
                    <a:pt x="139225" y="956004"/>
                  </a:lnTo>
                  <a:lnTo>
                    <a:pt x="169402" y="988618"/>
                  </a:lnTo>
                  <a:lnTo>
                    <a:pt x="201974" y="1018834"/>
                  </a:lnTo>
                  <a:lnTo>
                    <a:pt x="236793" y="1046502"/>
                  </a:lnTo>
                  <a:lnTo>
                    <a:pt x="273709" y="1071473"/>
                  </a:lnTo>
                  <a:lnTo>
                    <a:pt x="312575" y="1093599"/>
                  </a:lnTo>
                  <a:lnTo>
                    <a:pt x="353240" y="1112729"/>
                  </a:lnTo>
                  <a:lnTo>
                    <a:pt x="395557" y="1128715"/>
                  </a:lnTo>
                  <a:lnTo>
                    <a:pt x="439376" y="1141409"/>
                  </a:lnTo>
                  <a:lnTo>
                    <a:pt x="484548" y="1150660"/>
                  </a:lnTo>
                  <a:lnTo>
                    <a:pt x="530925" y="1156320"/>
                  </a:lnTo>
                  <a:lnTo>
                    <a:pt x="578357" y="1158239"/>
                  </a:lnTo>
                  <a:lnTo>
                    <a:pt x="625790" y="1156320"/>
                  </a:lnTo>
                  <a:lnTo>
                    <a:pt x="672167" y="1150660"/>
                  </a:lnTo>
                  <a:lnTo>
                    <a:pt x="717339" y="1141409"/>
                  </a:lnTo>
                  <a:lnTo>
                    <a:pt x="761158" y="1128715"/>
                  </a:lnTo>
                  <a:lnTo>
                    <a:pt x="803475" y="1112729"/>
                  </a:lnTo>
                  <a:lnTo>
                    <a:pt x="844140" y="1093599"/>
                  </a:lnTo>
                  <a:lnTo>
                    <a:pt x="883006" y="1071473"/>
                  </a:lnTo>
                  <a:lnTo>
                    <a:pt x="919922" y="1046502"/>
                  </a:lnTo>
                  <a:lnTo>
                    <a:pt x="954741" y="1018834"/>
                  </a:lnTo>
                  <a:lnTo>
                    <a:pt x="987313" y="988618"/>
                  </a:lnTo>
                  <a:lnTo>
                    <a:pt x="1017490" y="956004"/>
                  </a:lnTo>
                  <a:lnTo>
                    <a:pt x="1045122" y="921139"/>
                  </a:lnTo>
                  <a:lnTo>
                    <a:pt x="1070061" y="884174"/>
                  </a:lnTo>
                  <a:lnTo>
                    <a:pt x="1092158" y="845257"/>
                  </a:lnTo>
                  <a:lnTo>
                    <a:pt x="1111263" y="804538"/>
                  </a:lnTo>
                  <a:lnTo>
                    <a:pt x="1127229" y="762165"/>
                  </a:lnTo>
                  <a:lnTo>
                    <a:pt x="1139906" y="718288"/>
                  </a:lnTo>
                  <a:lnTo>
                    <a:pt x="1149145" y="673055"/>
                  </a:lnTo>
                  <a:lnTo>
                    <a:pt x="1154798" y="626616"/>
                  </a:lnTo>
                  <a:lnTo>
                    <a:pt x="1156715" y="579119"/>
                  </a:lnTo>
                  <a:lnTo>
                    <a:pt x="1154798" y="531630"/>
                  </a:lnTo>
                  <a:lnTo>
                    <a:pt x="1149145" y="485196"/>
                  </a:lnTo>
                  <a:lnTo>
                    <a:pt x="1139906" y="439968"/>
                  </a:lnTo>
                  <a:lnTo>
                    <a:pt x="1127229" y="396093"/>
                  </a:lnTo>
                  <a:lnTo>
                    <a:pt x="1111263" y="353722"/>
                  </a:lnTo>
                  <a:lnTo>
                    <a:pt x="1092158" y="313004"/>
                  </a:lnTo>
                  <a:lnTo>
                    <a:pt x="1070061" y="274087"/>
                  </a:lnTo>
                  <a:lnTo>
                    <a:pt x="1045122" y="237122"/>
                  </a:lnTo>
                  <a:lnTo>
                    <a:pt x="1017490" y="202256"/>
                  </a:lnTo>
                  <a:lnTo>
                    <a:pt x="987313" y="169640"/>
                  </a:lnTo>
                  <a:lnTo>
                    <a:pt x="954741" y="139422"/>
                  </a:lnTo>
                  <a:lnTo>
                    <a:pt x="919922" y="111751"/>
                  </a:lnTo>
                  <a:lnTo>
                    <a:pt x="883006" y="86778"/>
                  </a:lnTo>
                  <a:lnTo>
                    <a:pt x="844140" y="64650"/>
                  </a:lnTo>
                  <a:lnTo>
                    <a:pt x="803475" y="45517"/>
                  </a:lnTo>
                  <a:lnTo>
                    <a:pt x="761158" y="29529"/>
                  </a:lnTo>
                  <a:lnTo>
                    <a:pt x="717339" y="16833"/>
                  </a:lnTo>
                  <a:lnTo>
                    <a:pt x="672167" y="7581"/>
                  </a:lnTo>
                  <a:lnTo>
                    <a:pt x="625790" y="1920"/>
                  </a:lnTo>
                  <a:lnTo>
                    <a:pt x="578357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84" y="1941575"/>
              <a:ext cx="1345691" cy="134874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0868" y="2004060"/>
              <a:ext cx="1100328" cy="110337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436108" y="2019300"/>
              <a:ext cx="1069975" cy="1073150"/>
            </a:xfrm>
            <a:custGeom>
              <a:avLst/>
              <a:gdLst/>
              <a:ahLst/>
              <a:cxnLst/>
              <a:rect l="l" t="t" r="r" b="b"/>
              <a:pathLst>
                <a:path w="1069975" h="1073150">
                  <a:moveTo>
                    <a:pt x="534924" y="0"/>
                  </a:moveTo>
                  <a:lnTo>
                    <a:pt x="486239" y="2192"/>
                  </a:lnTo>
                  <a:lnTo>
                    <a:pt x="438778" y="8642"/>
                  </a:lnTo>
                  <a:lnTo>
                    <a:pt x="392729" y="19161"/>
                  </a:lnTo>
                  <a:lnTo>
                    <a:pt x="348283" y="33559"/>
                  </a:lnTo>
                  <a:lnTo>
                    <a:pt x="305626" y="51647"/>
                  </a:lnTo>
                  <a:lnTo>
                    <a:pt x="264950" y="73236"/>
                  </a:lnTo>
                  <a:lnTo>
                    <a:pt x="226441" y="98137"/>
                  </a:lnTo>
                  <a:lnTo>
                    <a:pt x="190290" y="126159"/>
                  </a:lnTo>
                  <a:lnTo>
                    <a:pt x="156686" y="157114"/>
                  </a:lnTo>
                  <a:lnTo>
                    <a:pt x="125816" y="190813"/>
                  </a:lnTo>
                  <a:lnTo>
                    <a:pt x="97871" y="227066"/>
                  </a:lnTo>
                  <a:lnTo>
                    <a:pt x="73039" y="265683"/>
                  </a:lnTo>
                  <a:lnTo>
                    <a:pt x="51508" y="306477"/>
                  </a:lnTo>
                  <a:lnTo>
                    <a:pt x="33469" y="349256"/>
                  </a:lnTo>
                  <a:lnTo>
                    <a:pt x="19109" y="393832"/>
                  </a:lnTo>
                  <a:lnTo>
                    <a:pt x="8619" y="440015"/>
                  </a:lnTo>
                  <a:lnTo>
                    <a:pt x="2186" y="487617"/>
                  </a:lnTo>
                  <a:lnTo>
                    <a:pt x="0" y="536448"/>
                  </a:lnTo>
                  <a:lnTo>
                    <a:pt x="2186" y="585278"/>
                  </a:lnTo>
                  <a:lnTo>
                    <a:pt x="8619" y="632880"/>
                  </a:lnTo>
                  <a:lnTo>
                    <a:pt x="19109" y="679063"/>
                  </a:lnTo>
                  <a:lnTo>
                    <a:pt x="33469" y="723639"/>
                  </a:lnTo>
                  <a:lnTo>
                    <a:pt x="51508" y="766418"/>
                  </a:lnTo>
                  <a:lnTo>
                    <a:pt x="73039" y="807212"/>
                  </a:lnTo>
                  <a:lnTo>
                    <a:pt x="97871" y="845829"/>
                  </a:lnTo>
                  <a:lnTo>
                    <a:pt x="125816" y="882082"/>
                  </a:lnTo>
                  <a:lnTo>
                    <a:pt x="156686" y="915781"/>
                  </a:lnTo>
                  <a:lnTo>
                    <a:pt x="190290" y="946736"/>
                  </a:lnTo>
                  <a:lnTo>
                    <a:pt x="226441" y="974758"/>
                  </a:lnTo>
                  <a:lnTo>
                    <a:pt x="264950" y="999659"/>
                  </a:lnTo>
                  <a:lnTo>
                    <a:pt x="305626" y="1021248"/>
                  </a:lnTo>
                  <a:lnTo>
                    <a:pt x="348283" y="1039336"/>
                  </a:lnTo>
                  <a:lnTo>
                    <a:pt x="392729" y="1053734"/>
                  </a:lnTo>
                  <a:lnTo>
                    <a:pt x="438778" y="1064253"/>
                  </a:lnTo>
                  <a:lnTo>
                    <a:pt x="486239" y="1070703"/>
                  </a:lnTo>
                  <a:lnTo>
                    <a:pt x="534924" y="1072895"/>
                  </a:lnTo>
                  <a:lnTo>
                    <a:pt x="583608" y="1070703"/>
                  </a:lnTo>
                  <a:lnTo>
                    <a:pt x="631069" y="1064253"/>
                  </a:lnTo>
                  <a:lnTo>
                    <a:pt x="677118" y="1053734"/>
                  </a:lnTo>
                  <a:lnTo>
                    <a:pt x="721564" y="1039336"/>
                  </a:lnTo>
                  <a:lnTo>
                    <a:pt x="764221" y="1021248"/>
                  </a:lnTo>
                  <a:lnTo>
                    <a:pt x="804897" y="999659"/>
                  </a:lnTo>
                  <a:lnTo>
                    <a:pt x="843406" y="974758"/>
                  </a:lnTo>
                  <a:lnTo>
                    <a:pt x="879557" y="946736"/>
                  </a:lnTo>
                  <a:lnTo>
                    <a:pt x="913161" y="915781"/>
                  </a:lnTo>
                  <a:lnTo>
                    <a:pt x="944031" y="882082"/>
                  </a:lnTo>
                  <a:lnTo>
                    <a:pt x="971976" y="845829"/>
                  </a:lnTo>
                  <a:lnTo>
                    <a:pt x="996808" y="807212"/>
                  </a:lnTo>
                  <a:lnTo>
                    <a:pt x="1018339" y="766418"/>
                  </a:lnTo>
                  <a:lnTo>
                    <a:pt x="1036378" y="723639"/>
                  </a:lnTo>
                  <a:lnTo>
                    <a:pt x="1050738" y="679063"/>
                  </a:lnTo>
                  <a:lnTo>
                    <a:pt x="1061228" y="632880"/>
                  </a:lnTo>
                  <a:lnTo>
                    <a:pt x="1067661" y="585278"/>
                  </a:lnTo>
                  <a:lnTo>
                    <a:pt x="1069847" y="536448"/>
                  </a:lnTo>
                  <a:lnTo>
                    <a:pt x="1067661" y="487617"/>
                  </a:lnTo>
                  <a:lnTo>
                    <a:pt x="1061228" y="440015"/>
                  </a:lnTo>
                  <a:lnTo>
                    <a:pt x="1050738" y="393832"/>
                  </a:lnTo>
                  <a:lnTo>
                    <a:pt x="1036378" y="349256"/>
                  </a:lnTo>
                  <a:lnTo>
                    <a:pt x="1018339" y="306477"/>
                  </a:lnTo>
                  <a:lnTo>
                    <a:pt x="996808" y="265683"/>
                  </a:lnTo>
                  <a:lnTo>
                    <a:pt x="971976" y="227066"/>
                  </a:lnTo>
                  <a:lnTo>
                    <a:pt x="944031" y="190813"/>
                  </a:lnTo>
                  <a:lnTo>
                    <a:pt x="913161" y="157114"/>
                  </a:lnTo>
                  <a:lnTo>
                    <a:pt x="879557" y="126159"/>
                  </a:lnTo>
                  <a:lnTo>
                    <a:pt x="843406" y="98137"/>
                  </a:lnTo>
                  <a:lnTo>
                    <a:pt x="804897" y="73236"/>
                  </a:lnTo>
                  <a:lnTo>
                    <a:pt x="764221" y="51647"/>
                  </a:lnTo>
                  <a:lnTo>
                    <a:pt x="721564" y="33559"/>
                  </a:lnTo>
                  <a:lnTo>
                    <a:pt x="677118" y="19161"/>
                  </a:lnTo>
                  <a:lnTo>
                    <a:pt x="631069" y="8642"/>
                  </a:lnTo>
                  <a:lnTo>
                    <a:pt x="583608" y="2192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96228" y="853376"/>
              <a:ext cx="1170508" cy="117201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8712" y="915924"/>
              <a:ext cx="928115" cy="92963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470904" y="928116"/>
              <a:ext cx="902335" cy="904240"/>
            </a:xfrm>
            <a:custGeom>
              <a:avLst/>
              <a:gdLst/>
              <a:ahLst/>
              <a:cxnLst/>
              <a:rect l="l" t="t" r="r" b="b"/>
              <a:pathLst>
                <a:path w="902334" h="904239">
                  <a:moveTo>
                    <a:pt x="451103" y="0"/>
                  </a:moveTo>
                  <a:lnTo>
                    <a:pt x="401944" y="2651"/>
                  </a:lnTo>
                  <a:lnTo>
                    <a:pt x="354320" y="10422"/>
                  </a:lnTo>
                  <a:lnTo>
                    <a:pt x="308506" y="23036"/>
                  </a:lnTo>
                  <a:lnTo>
                    <a:pt x="264776" y="40219"/>
                  </a:lnTo>
                  <a:lnTo>
                    <a:pt x="223407" y="61693"/>
                  </a:lnTo>
                  <a:lnTo>
                    <a:pt x="184672" y="87184"/>
                  </a:lnTo>
                  <a:lnTo>
                    <a:pt x="148847" y="116417"/>
                  </a:lnTo>
                  <a:lnTo>
                    <a:pt x="116206" y="149114"/>
                  </a:lnTo>
                  <a:lnTo>
                    <a:pt x="87026" y="185001"/>
                  </a:lnTo>
                  <a:lnTo>
                    <a:pt x="61580" y="223802"/>
                  </a:lnTo>
                  <a:lnTo>
                    <a:pt x="40145" y="265241"/>
                  </a:lnTo>
                  <a:lnTo>
                    <a:pt x="22994" y="309042"/>
                  </a:lnTo>
                  <a:lnTo>
                    <a:pt x="10402" y="354931"/>
                  </a:lnTo>
                  <a:lnTo>
                    <a:pt x="2646" y="402630"/>
                  </a:lnTo>
                  <a:lnTo>
                    <a:pt x="0" y="451866"/>
                  </a:lnTo>
                  <a:lnTo>
                    <a:pt x="2646" y="501101"/>
                  </a:lnTo>
                  <a:lnTo>
                    <a:pt x="10402" y="548800"/>
                  </a:lnTo>
                  <a:lnTo>
                    <a:pt x="22994" y="594689"/>
                  </a:lnTo>
                  <a:lnTo>
                    <a:pt x="40145" y="638490"/>
                  </a:lnTo>
                  <a:lnTo>
                    <a:pt x="61580" y="679929"/>
                  </a:lnTo>
                  <a:lnTo>
                    <a:pt x="87026" y="718730"/>
                  </a:lnTo>
                  <a:lnTo>
                    <a:pt x="116206" y="754617"/>
                  </a:lnTo>
                  <a:lnTo>
                    <a:pt x="148847" y="787314"/>
                  </a:lnTo>
                  <a:lnTo>
                    <a:pt x="184672" y="816547"/>
                  </a:lnTo>
                  <a:lnTo>
                    <a:pt x="223407" y="842038"/>
                  </a:lnTo>
                  <a:lnTo>
                    <a:pt x="264776" y="863512"/>
                  </a:lnTo>
                  <a:lnTo>
                    <a:pt x="308506" y="880695"/>
                  </a:lnTo>
                  <a:lnTo>
                    <a:pt x="354320" y="893309"/>
                  </a:lnTo>
                  <a:lnTo>
                    <a:pt x="401944" y="901080"/>
                  </a:lnTo>
                  <a:lnTo>
                    <a:pt x="451103" y="903732"/>
                  </a:lnTo>
                  <a:lnTo>
                    <a:pt x="500263" y="901080"/>
                  </a:lnTo>
                  <a:lnTo>
                    <a:pt x="547887" y="893309"/>
                  </a:lnTo>
                  <a:lnTo>
                    <a:pt x="593701" y="880695"/>
                  </a:lnTo>
                  <a:lnTo>
                    <a:pt x="637431" y="863512"/>
                  </a:lnTo>
                  <a:lnTo>
                    <a:pt x="678800" y="842038"/>
                  </a:lnTo>
                  <a:lnTo>
                    <a:pt x="717535" y="816547"/>
                  </a:lnTo>
                  <a:lnTo>
                    <a:pt x="753360" y="787314"/>
                  </a:lnTo>
                  <a:lnTo>
                    <a:pt x="786001" y="754617"/>
                  </a:lnTo>
                  <a:lnTo>
                    <a:pt x="815181" y="718730"/>
                  </a:lnTo>
                  <a:lnTo>
                    <a:pt x="840627" y="679929"/>
                  </a:lnTo>
                  <a:lnTo>
                    <a:pt x="862062" y="638490"/>
                  </a:lnTo>
                  <a:lnTo>
                    <a:pt x="879213" y="594689"/>
                  </a:lnTo>
                  <a:lnTo>
                    <a:pt x="891805" y="548800"/>
                  </a:lnTo>
                  <a:lnTo>
                    <a:pt x="899561" y="501101"/>
                  </a:lnTo>
                  <a:lnTo>
                    <a:pt x="902207" y="451866"/>
                  </a:lnTo>
                  <a:lnTo>
                    <a:pt x="899561" y="402630"/>
                  </a:lnTo>
                  <a:lnTo>
                    <a:pt x="891805" y="354931"/>
                  </a:lnTo>
                  <a:lnTo>
                    <a:pt x="879213" y="309042"/>
                  </a:lnTo>
                  <a:lnTo>
                    <a:pt x="862062" y="265241"/>
                  </a:lnTo>
                  <a:lnTo>
                    <a:pt x="840627" y="223802"/>
                  </a:lnTo>
                  <a:lnTo>
                    <a:pt x="815181" y="185001"/>
                  </a:lnTo>
                  <a:lnTo>
                    <a:pt x="786001" y="149114"/>
                  </a:lnTo>
                  <a:lnTo>
                    <a:pt x="753360" y="116417"/>
                  </a:lnTo>
                  <a:lnTo>
                    <a:pt x="717535" y="87184"/>
                  </a:lnTo>
                  <a:lnTo>
                    <a:pt x="678800" y="61693"/>
                  </a:lnTo>
                  <a:lnTo>
                    <a:pt x="637431" y="40219"/>
                  </a:lnTo>
                  <a:lnTo>
                    <a:pt x="593701" y="23036"/>
                  </a:lnTo>
                  <a:lnTo>
                    <a:pt x="547887" y="10422"/>
                  </a:lnTo>
                  <a:lnTo>
                    <a:pt x="500263" y="2651"/>
                  </a:lnTo>
                  <a:lnTo>
                    <a:pt x="451103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726681" y="1196086"/>
            <a:ext cx="3765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JVM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84265" y="2209037"/>
            <a:ext cx="556895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0005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JRE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050" dirty="0">
                <a:latin typeface="Calibri"/>
                <a:cs typeface="Calibri"/>
              </a:rPr>
              <a:t>Java</a:t>
            </a:r>
            <a:r>
              <a:rPr sz="1050" spc="-5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Class</a:t>
            </a:r>
            <a:endParaRPr sz="1050">
              <a:latin typeface="Calibri"/>
              <a:cs typeface="Calibri"/>
            </a:endParaRPr>
          </a:p>
          <a:p>
            <a:pPr marL="27940" algn="ctr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Library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61531" y="3330626"/>
            <a:ext cx="892175" cy="72834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R="27940" algn="ctr">
              <a:lnSpc>
                <a:spcPct val="100000"/>
              </a:lnSpc>
              <a:spcBef>
                <a:spcPts val="335"/>
              </a:spcBef>
            </a:pPr>
            <a:r>
              <a:rPr sz="1600" spc="-10" dirty="0">
                <a:latin typeface="Calibri"/>
                <a:cs typeface="Calibri"/>
              </a:rPr>
              <a:t>JDK</a:t>
            </a:r>
            <a:endParaRPr sz="1600">
              <a:latin typeface="Calibri"/>
              <a:cs typeface="Calibri"/>
            </a:endParaRPr>
          </a:p>
          <a:p>
            <a:pPr marL="12700" marR="5080" indent="-2540" algn="ctr">
              <a:lnSpc>
                <a:spcPct val="100000"/>
              </a:lnSpc>
              <a:spcBef>
                <a:spcPts val="140"/>
              </a:spcBef>
            </a:pPr>
            <a:r>
              <a:rPr sz="900" spc="-5" dirty="0">
                <a:latin typeface="Calibri"/>
                <a:cs typeface="Calibri"/>
              </a:rPr>
              <a:t>Development 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Tools</a:t>
            </a:r>
            <a:r>
              <a:rPr sz="900" spc="-4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(Javac/Jheap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/jconsole</a:t>
            </a:r>
            <a:r>
              <a:rPr sz="900" spc="-3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etc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84726" y="2004822"/>
            <a:ext cx="0" cy="2770505"/>
          </a:xfrm>
          <a:custGeom>
            <a:avLst/>
            <a:gdLst/>
            <a:ahLst/>
            <a:cxnLst/>
            <a:rect l="l" t="t" r="r" b="b"/>
            <a:pathLst>
              <a:path h="2770504">
                <a:moveTo>
                  <a:pt x="0" y="0"/>
                </a:moveTo>
                <a:lnTo>
                  <a:pt x="0" y="277017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3199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Polymorphism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728" y="2097023"/>
            <a:ext cx="4907280" cy="17937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6250" y="2111807"/>
            <a:ext cx="3219706" cy="175432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92090" y="2097785"/>
            <a:ext cx="0" cy="2059939"/>
          </a:xfrm>
          <a:custGeom>
            <a:avLst/>
            <a:gdLst/>
            <a:ahLst/>
            <a:cxnLst/>
            <a:rect l="l" t="t" r="r" b="b"/>
            <a:pathLst>
              <a:path h="2059939">
                <a:moveTo>
                  <a:pt x="0" y="0"/>
                </a:moveTo>
                <a:lnTo>
                  <a:pt x="0" y="2059381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95662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463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Inheritance</a:t>
            </a:r>
          </a:p>
        </p:txBody>
      </p:sp>
      <p:sp>
        <p:nvSpPr>
          <p:cNvPr id="4" name="object 4"/>
          <p:cNvSpPr/>
          <p:nvPr/>
        </p:nvSpPr>
        <p:spPr>
          <a:xfrm>
            <a:off x="4932426" y="1617725"/>
            <a:ext cx="0" cy="2913380"/>
          </a:xfrm>
          <a:custGeom>
            <a:avLst/>
            <a:gdLst/>
            <a:ahLst/>
            <a:cxnLst/>
            <a:rect l="l" t="t" r="r" b="b"/>
            <a:pathLst>
              <a:path h="2913379">
                <a:moveTo>
                  <a:pt x="0" y="0"/>
                </a:moveTo>
                <a:lnTo>
                  <a:pt x="0" y="291332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8261" y="1641729"/>
            <a:ext cx="3969385" cy="2744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mechanism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acquires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properties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behaviors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parent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▪"/>
            </a:pP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spc="-5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extends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keyword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making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new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that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built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top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existing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 marL="299085" marR="338455" indent="-287020">
              <a:lnSpc>
                <a:spcPct val="100000"/>
              </a:lnSpc>
              <a:spcBef>
                <a:spcPts val="78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spc="-5" dirty="0">
                <a:latin typeface="Calibri"/>
                <a:cs typeface="Calibri"/>
              </a:rPr>
              <a:t>There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 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parent-child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relationship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among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classes,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depicted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IS-A</a:t>
            </a:r>
            <a:r>
              <a:rPr sz="1100" dirty="0">
                <a:latin typeface="Calibri"/>
                <a:cs typeface="Calibri"/>
              </a:rPr>
              <a:t> relation.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▪"/>
            </a:pPr>
            <a:endParaRPr sz="1100">
              <a:latin typeface="Calibri"/>
              <a:cs typeface="Calibri"/>
            </a:endParaRPr>
          </a:p>
          <a:p>
            <a:pPr marL="299085" marR="207010" indent="-287020">
              <a:lnSpc>
                <a:spcPct val="100000"/>
              </a:lnSpc>
              <a:spcBef>
                <a:spcPts val="77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that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inherited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called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super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class.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extends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A, 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called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subclass,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 A.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Car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Trucks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Vehicles.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spc="-5" dirty="0">
                <a:latin typeface="Calibri"/>
                <a:cs typeface="Calibri"/>
              </a:rPr>
              <a:t>Car</a:t>
            </a:r>
            <a:r>
              <a:rPr sz="1100" dirty="0">
                <a:latin typeface="Calibri"/>
                <a:cs typeface="Calibri"/>
              </a:rPr>
              <a:t> Driver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Truck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Driver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</a:t>
            </a:r>
            <a:r>
              <a:rPr sz="1100" spc="-5" dirty="0">
                <a:latin typeface="Calibri"/>
                <a:cs typeface="Calibri"/>
              </a:rPr>
              <a:t>specific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kinds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drivers.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8259" y="2354579"/>
            <a:ext cx="3824246" cy="14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199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463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Inheritance</a:t>
            </a:r>
          </a:p>
        </p:txBody>
      </p:sp>
      <p:sp>
        <p:nvSpPr>
          <p:cNvPr id="4" name="object 4"/>
          <p:cNvSpPr/>
          <p:nvPr/>
        </p:nvSpPr>
        <p:spPr>
          <a:xfrm>
            <a:off x="323088" y="4477511"/>
            <a:ext cx="2022475" cy="276225"/>
          </a:xfrm>
          <a:custGeom>
            <a:avLst/>
            <a:gdLst/>
            <a:ahLst/>
            <a:cxnLst/>
            <a:rect l="l" t="t" r="r" b="b"/>
            <a:pathLst>
              <a:path w="2022475" h="276225">
                <a:moveTo>
                  <a:pt x="2022348" y="0"/>
                </a:moveTo>
                <a:lnTo>
                  <a:pt x="0" y="0"/>
                </a:lnTo>
                <a:lnTo>
                  <a:pt x="0" y="275844"/>
                </a:lnTo>
                <a:lnTo>
                  <a:pt x="2022348" y="275844"/>
                </a:lnTo>
                <a:lnTo>
                  <a:pt x="20223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622" y="4502302"/>
            <a:ext cx="14954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Single </a:t>
            </a:r>
            <a:r>
              <a:rPr sz="1200" b="1" spc="-10" dirty="0">
                <a:latin typeface="Calibri"/>
                <a:cs typeface="Calibri"/>
              </a:rPr>
              <a:t>level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Inheritance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59708" y="4477511"/>
            <a:ext cx="1938655" cy="276225"/>
          </a:xfrm>
          <a:custGeom>
            <a:avLst/>
            <a:gdLst/>
            <a:ahLst/>
            <a:cxnLst/>
            <a:rect l="l" t="t" r="r" b="b"/>
            <a:pathLst>
              <a:path w="1938654" h="276225">
                <a:moveTo>
                  <a:pt x="1938527" y="0"/>
                </a:moveTo>
                <a:lnTo>
                  <a:pt x="0" y="0"/>
                </a:lnTo>
                <a:lnTo>
                  <a:pt x="0" y="275844"/>
                </a:lnTo>
                <a:lnTo>
                  <a:pt x="1938527" y="275844"/>
                </a:lnTo>
                <a:lnTo>
                  <a:pt x="193852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92371" y="4502302"/>
            <a:ext cx="1473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Multi-level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Inheritance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88252" y="4495800"/>
            <a:ext cx="2414270" cy="27749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300"/>
              </a:spcBef>
            </a:pPr>
            <a:r>
              <a:rPr sz="1200" b="1" spc="-10" dirty="0">
                <a:latin typeface="Calibri"/>
                <a:cs typeface="Calibri"/>
              </a:rPr>
              <a:t>Hierarchical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Inheritance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31185" y="1718310"/>
            <a:ext cx="0" cy="2616835"/>
          </a:xfrm>
          <a:custGeom>
            <a:avLst/>
            <a:gdLst/>
            <a:ahLst/>
            <a:cxnLst/>
            <a:rect l="l" t="t" r="r" b="b"/>
            <a:pathLst>
              <a:path h="2616835">
                <a:moveTo>
                  <a:pt x="0" y="0"/>
                </a:moveTo>
                <a:lnTo>
                  <a:pt x="0" y="2616619"/>
                </a:lnTo>
              </a:path>
            </a:pathLst>
          </a:custGeom>
          <a:ln w="19050">
            <a:solidFill>
              <a:srgbClr val="FFC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8161" y="1704594"/>
            <a:ext cx="0" cy="2616835"/>
          </a:xfrm>
          <a:custGeom>
            <a:avLst/>
            <a:gdLst/>
            <a:ahLst/>
            <a:cxnLst/>
            <a:rect l="l" t="t" r="r" b="b"/>
            <a:pathLst>
              <a:path h="2616835">
                <a:moveTo>
                  <a:pt x="0" y="0"/>
                </a:moveTo>
                <a:lnTo>
                  <a:pt x="0" y="2616619"/>
                </a:lnTo>
              </a:path>
            </a:pathLst>
          </a:custGeom>
          <a:ln w="19050">
            <a:solidFill>
              <a:srgbClr val="FFC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53593" y="2402204"/>
            <a:ext cx="1572260" cy="1611630"/>
            <a:chOff x="553593" y="2402204"/>
            <a:chExt cx="1572260" cy="1611630"/>
          </a:xfrm>
        </p:grpSpPr>
        <p:sp>
          <p:nvSpPr>
            <p:cNvPr id="12" name="object 12"/>
            <p:cNvSpPr/>
            <p:nvPr/>
          </p:nvSpPr>
          <p:spPr>
            <a:xfrm>
              <a:off x="1338834" y="2411729"/>
              <a:ext cx="777240" cy="815340"/>
            </a:xfrm>
            <a:custGeom>
              <a:avLst/>
              <a:gdLst/>
              <a:ahLst/>
              <a:cxnLst/>
              <a:rect l="l" t="t" r="r" b="b"/>
              <a:pathLst>
                <a:path w="777239" h="815339">
                  <a:moveTo>
                    <a:pt x="0" y="723900"/>
                  </a:moveTo>
                  <a:lnTo>
                    <a:pt x="0" y="38100"/>
                  </a:lnTo>
                  <a:lnTo>
                    <a:pt x="641604" y="38100"/>
                  </a:lnTo>
                </a:path>
                <a:path w="777239" h="815339">
                  <a:moveTo>
                    <a:pt x="562355" y="0"/>
                  </a:moveTo>
                  <a:lnTo>
                    <a:pt x="641604" y="37083"/>
                  </a:lnTo>
                  <a:lnTo>
                    <a:pt x="562355" y="73151"/>
                  </a:lnTo>
                </a:path>
                <a:path w="777239" h="815339">
                  <a:moveTo>
                    <a:pt x="777240" y="38100"/>
                  </a:moveTo>
                  <a:lnTo>
                    <a:pt x="777240" y="815339"/>
                  </a:lnTo>
                  <a:lnTo>
                    <a:pt x="0" y="815339"/>
                  </a:lnTo>
                </a:path>
              </a:pathLst>
            </a:custGeom>
            <a:ln w="19050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3118" y="3188969"/>
              <a:ext cx="775970" cy="815340"/>
            </a:xfrm>
            <a:custGeom>
              <a:avLst/>
              <a:gdLst/>
              <a:ahLst/>
              <a:cxnLst/>
              <a:rect l="l" t="t" r="r" b="b"/>
              <a:pathLst>
                <a:path w="775969" h="815339">
                  <a:moveTo>
                    <a:pt x="775716" y="38100"/>
                  </a:moveTo>
                  <a:lnTo>
                    <a:pt x="775716" y="815340"/>
                  </a:lnTo>
                  <a:lnTo>
                    <a:pt x="0" y="815340"/>
                  </a:lnTo>
                  <a:lnTo>
                    <a:pt x="0" y="38100"/>
                  </a:lnTo>
                  <a:lnTo>
                    <a:pt x="640232" y="38100"/>
                  </a:lnTo>
                </a:path>
                <a:path w="775969" h="815339">
                  <a:moveTo>
                    <a:pt x="562356" y="0"/>
                  </a:moveTo>
                  <a:lnTo>
                    <a:pt x="640079" y="37846"/>
                  </a:lnTo>
                  <a:lnTo>
                    <a:pt x="562356" y="74675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1951" y="3517519"/>
            <a:ext cx="4235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Cl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13510" y="2723769"/>
            <a:ext cx="4298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Cl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081908" y="1634108"/>
            <a:ext cx="2340610" cy="2379980"/>
            <a:chOff x="3081908" y="1634108"/>
            <a:chExt cx="2340610" cy="2379980"/>
          </a:xfrm>
        </p:grpSpPr>
        <p:sp>
          <p:nvSpPr>
            <p:cNvPr id="17" name="object 17"/>
            <p:cNvSpPr/>
            <p:nvPr/>
          </p:nvSpPr>
          <p:spPr>
            <a:xfrm>
              <a:off x="4638294" y="1643633"/>
              <a:ext cx="774700" cy="812800"/>
            </a:xfrm>
            <a:custGeom>
              <a:avLst/>
              <a:gdLst/>
              <a:ahLst/>
              <a:cxnLst/>
              <a:rect l="l" t="t" r="r" b="b"/>
              <a:pathLst>
                <a:path w="774700" h="812800">
                  <a:moveTo>
                    <a:pt x="0" y="720851"/>
                  </a:moveTo>
                  <a:lnTo>
                    <a:pt x="0" y="36575"/>
                  </a:lnTo>
                  <a:lnTo>
                    <a:pt x="637031" y="36575"/>
                  </a:lnTo>
                </a:path>
                <a:path w="774700" h="812800">
                  <a:moveTo>
                    <a:pt x="559307" y="0"/>
                  </a:moveTo>
                  <a:lnTo>
                    <a:pt x="637031" y="36829"/>
                  </a:lnTo>
                  <a:lnTo>
                    <a:pt x="559307" y="74675"/>
                  </a:lnTo>
                </a:path>
                <a:path w="774700" h="812800">
                  <a:moveTo>
                    <a:pt x="774191" y="36575"/>
                  </a:moveTo>
                  <a:lnTo>
                    <a:pt x="774191" y="812291"/>
                  </a:lnTo>
                  <a:lnTo>
                    <a:pt x="0" y="812291"/>
                  </a:lnTo>
                </a:path>
              </a:pathLst>
            </a:custGeom>
            <a:ln w="190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62577" y="2419350"/>
              <a:ext cx="775970" cy="810895"/>
            </a:xfrm>
            <a:custGeom>
              <a:avLst/>
              <a:gdLst/>
              <a:ahLst/>
              <a:cxnLst/>
              <a:rect l="l" t="t" r="r" b="b"/>
              <a:pathLst>
                <a:path w="775970" h="810894">
                  <a:moveTo>
                    <a:pt x="0" y="719327"/>
                  </a:moveTo>
                  <a:lnTo>
                    <a:pt x="0" y="36575"/>
                  </a:lnTo>
                  <a:lnTo>
                    <a:pt x="640080" y="36575"/>
                  </a:lnTo>
                </a:path>
                <a:path w="775970" h="810894">
                  <a:moveTo>
                    <a:pt x="560832" y="0"/>
                  </a:moveTo>
                  <a:lnTo>
                    <a:pt x="640080" y="37083"/>
                  </a:lnTo>
                  <a:lnTo>
                    <a:pt x="560832" y="73151"/>
                  </a:lnTo>
                </a:path>
                <a:path w="775970" h="810894">
                  <a:moveTo>
                    <a:pt x="775716" y="36575"/>
                  </a:moveTo>
                  <a:lnTo>
                    <a:pt x="775716" y="810768"/>
                  </a:lnTo>
                  <a:lnTo>
                    <a:pt x="0" y="810768"/>
                  </a:lnTo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91433" y="3192017"/>
              <a:ext cx="771525" cy="812800"/>
            </a:xfrm>
            <a:custGeom>
              <a:avLst/>
              <a:gdLst/>
              <a:ahLst/>
              <a:cxnLst/>
              <a:rect l="l" t="t" r="r" b="b"/>
              <a:pathLst>
                <a:path w="771525" h="812800">
                  <a:moveTo>
                    <a:pt x="771144" y="38100"/>
                  </a:moveTo>
                  <a:lnTo>
                    <a:pt x="771144" y="812291"/>
                  </a:lnTo>
                  <a:lnTo>
                    <a:pt x="0" y="812291"/>
                  </a:lnTo>
                  <a:lnTo>
                    <a:pt x="0" y="38100"/>
                  </a:lnTo>
                  <a:lnTo>
                    <a:pt x="636396" y="38100"/>
                  </a:lnTo>
                </a:path>
                <a:path w="771525" h="812800">
                  <a:moveTo>
                    <a:pt x="559307" y="0"/>
                  </a:moveTo>
                  <a:lnTo>
                    <a:pt x="637032" y="38607"/>
                  </a:lnTo>
                  <a:lnTo>
                    <a:pt x="559307" y="76200"/>
                  </a:lnTo>
                </a:path>
              </a:pathLst>
            </a:custGeom>
            <a:ln w="1905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956684" y="2739009"/>
            <a:ext cx="4235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Cl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16907" y="1953590"/>
            <a:ext cx="43053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Calibri"/>
                <a:cs typeface="Calibri"/>
              </a:rPr>
              <a:t>C</a:t>
            </a:r>
            <a:r>
              <a:rPr sz="1100" b="1" spc="5" dirty="0">
                <a:latin typeface="Calibri"/>
                <a:cs typeface="Calibri"/>
              </a:rPr>
              <a:t>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88335" y="3503167"/>
            <a:ext cx="41973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Cl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460616" y="1634108"/>
            <a:ext cx="2340610" cy="2379980"/>
            <a:chOff x="6460616" y="1634108"/>
            <a:chExt cx="2340610" cy="2379980"/>
          </a:xfrm>
        </p:grpSpPr>
        <p:sp>
          <p:nvSpPr>
            <p:cNvPr id="24" name="object 24"/>
            <p:cNvSpPr/>
            <p:nvPr/>
          </p:nvSpPr>
          <p:spPr>
            <a:xfrm>
              <a:off x="8017001" y="1643633"/>
              <a:ext cx="774700" cy="812800"/>
            </a:xfrm>
            <a:custGeom>
              <a:avLst/>
              <a:gdLst/>
              <a:ahLst/>
              <a:cxnLst/>
              <a:rect l="l" t="t" r="r" b="b"/>
              <a:pathLst>
                <a:path w="774700" h="812800">
                  <a:moveTo>
                    <a:pt x="0" y="720851"/>
                  </a:moveTo>
                  <a:lnTo>
                    <a:pt x="0" y="36575"/>
                  </a:lnTo>
                  <a:lnTo>
                    <a:pt x="638555" y="36575"/>
                  </a:lnTo>
                </a:path>
                <a:path w="774700" h="812800">
                  <a:moveTo>
                    <a:pt x="560831" y="0"/>
                  </a:moveTo>
                  <a:lnTo>
                    <a:pt x="638555" y="36829"/>
                  </a:lnTo>
                  <a:lnTo>
                    <a:pt x="560831" y="74675"/>
                  </a:lnTo>
                </a:path>
                <a:path w="774700" h="812800">
                  <a:moveTo>
                    <a:pt x="774192" y="36575"/>
                  </a:moveTo>
                  <a:lnTo>
                    <a:pt x="774192" y="812291"/>
                  </a:lnTo>
                  <a:lnTo>
                    <a:pt x="0" y="812291"/>
                  </a:lnTo>
                </a:path>
              </a:pathLst>
            </a:custGeom>
            <a:ln w="190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42809" y="2419350"/>
              <a:ext cx="774700" cy="810895"/>
            </a:xfrm>
            <a:custGeom>
              <a:avLst/>
              <a:gdLst/>
              <a:ahLst/>
              <a:cxnLst/>
              <a:rect l="l" t="t" r="r" b="b"/>
              <a:pathLst>
                <a:path w="774700" h="810894">
                  <a:moveTo>
                    <a:pt x="0" y="719327"/>
                  </a:moveTo>
                  <a:lnTo>
                    <a:pt x="0" y="36575"/>
                  </a:lnTo>
                  <a:lnTo>
                    <a:pt x="640080" y="36575"/>
                  </a:lnTo>
                </a:path>
                <a:path w="774700" h="810894">
                  <a:moveTo>
                    <a:pt x="559308" y="0"/>
                  </a:moveTo>
                  <a:lnTo>
                    <a:pt x="640080" y="37083"/>
                  </a:lnTo>
                  <a:lnTo>
                    <a:pt x="559308" y="73151"/>
                  </a:lnTo>
                </a:path>
                <a:path w="774700" h="810894">
                  <a:moveTo>
                    <a:pt x="774192" y="36575"/>
                  </a:moveTo>
                  <a:lnTo>
                    <a:pt x="774192" y="810768"/>
                  </a:lnTo>
                  <a:lnTo>
                    <a:pt x="0" y="810768"/>
                  </a:lnTo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70141" y="3192017"/>
              <a:ext cx="772795" cy="812800"/>
            </a:xfrm>
            <a:custGeom>
              <a:avLst/>
              <a:gdLst/>
              <a:ahLst/>
              <a:cxnLst/>
              <a:rect l="l" t="t" r="r" b="b"/>
              <a:pathLst>
                <a:path w="772795" h="812800">
                  <a:moveTo>
                    <a:pt x="772667" y="38100"/>
                  </a:moveTo>
                  <a:lnTo>
                    <a:pt x="772667" y="812291"/>
                  </a:lnTo>
                  <a:lnTo>
                    <a:pt x="0" y="812291"/>
                  </a:lnTo>
                  <a:lnTo>
                    <a:pt x="0" y="38100"/>
                  </a:lnTo>
                  <a:lnTo>
                    <a:pt x="637666" y="38100"/>
                  </a:lnTo>
                </a:path>
                <a:path w="772795" h="812800">
                  <a:moveTo>
                    <a:pt x="560832" y="0"/>
                  </a:moveTo>
                  <a:lnTo>
                    <a:pt x="638556" y="38607"/>
                  </a:lnTo>
                  <a:lnTo>
                    <a:pt x="560832" y="76200"/>
                  </a:lnTo>
                </a:path>
              </a:pathLst>
            </a:custGeom>
            <a:ln w="1905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308595" y="2741498"/>
            <a:ext cx="419734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Calibri"/>
                <a:cs typeface="Calibri"/>
              </a:rPr>
              <a:t>C</a:t>
            </a:r>
            <a:r>
              <a:rPr sz="1100" b="1" spc="5" dirty="0">
                <a:latin typeface="Calibri"/>
                <a:cs typeface="Calibri"/>
              </a:rPr>
              <a:t>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48755" y="3503167"/>
            <a:ext cx="4235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Cl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096504" y="1953590"/>
            <a:ext cx="43370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Calibri"/>
                <a:cs typeface="Calibri"/>
              </a:rPr>
              <a:t>C</a:t>
            </a:r>
            <a:r>
              <a:rPr sz="1100" b="1" spc="5" dirty="0">
                <a:latin typeface="Calibri"/>
                <a:cs typeface="Calibri"/>
              </a:rPr>
              <a:t>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440804" y="1423797"/>
            <a:ext cx="1557655" cy="1756410"/>
            <a:chOff x="6440804" y="1423797"/>
            <a:chExt cx="1557655" cy="1756410"/>
          </a:xfrm>
        </p:grpSpPr>
        <p:sp>
          <p:nvSpPr>
            <p:cNvPr id="31" name="object 31"/>
            <p:cNvSpPr/>
            <p:nvPr/>
          </p:nvSpPr>
          <p:spPr>
            <a:xfrm>
              <a:off x="6753605" y="2006345"/>
              <a:ext cx="1235075" cy="1174115"/>
            </a:xfrm>
            <a:custGeom>
              <a:avLst/>
              <a:gdLst/>
              <a:ahLst/>
              <a:cxnLst/>
              <a:rect l="l" t="t" r="r" b="b"/>
              <a:pathLst>
                <a:path w="1235075" h="1174114">
                  <a:moveTo>
                    <a:pt x="0" y="1173607"/>
                  </a:moveTo>
                  <a:lnTo>
                    <a:pt x="0" y="259080"/>
                  </a:lnTo>
                </a:path>
                <a:path w="1235075" h="1174114">
                  <a:moveTo>
                    <a:pt x="489966" y="450088"/>
                  </a:moveTo>
                  <a:lnTo>
                    <a:pt x="355092" y="259080"/>
                  </a:lnTo>
                </a:path>
                <a:path w="1235075" h="1174114">
                  <a:moveTo>
                    <a:pt x="1234821" y="16891"/>
                  </a:moveTo>
                  <a:lnTo>
                    <a:pt x="489203" y="0"/>
                  </a:lnTo>
                </a:path>
              </a:pathLst>
            </a:custGeom>
            <a:ln w="19050">
              <a:solidFill>
                <a:srgbClr val="497DB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50329" y="1433322"/>
              <a:ext cx="774700" cy="812800"/>
            </a:xfrm>
            <a:custGeom>
              <a:avLst/>
              <a:gdLst/>
              <a:ahLst/>
              <a:cxnLst/>
              <a:rect l="l" t="t" r="r" b="b"/>
              <a:pathLst>
                <a:path w="774700" h="812800">
                  <a:moveTo>
                    <a:pt x="0" y="720851"/>
                  </a:moveTo>
                  <a:lnTo>
                    <a:pt x="0" y="36575"/>
                  </a:lnTo>
                  <a:lnTo>
                    <a:pt x="637031" y="36575"/>
                  </a:lnTo>
                </a:path>
                <a:path w="774700" h="812800">
                  <a:moveTo>
                    <a:pt x="560831" y="0"/>
                  </a:moveTo>
                  <a:lnTo>
                    <a:pt x="637031" y="36829"/>
                  </a:lnTo>
                  <a:lnTo>
                    <a:pt x="560831" y="74675"/>
                  </a:lnTo>
                </a:path>
                <a:path w="774700" h="812800">
                  <a:moveTo>
                    <a:pt x="774192" y="36575"/>
                  </a:moveTo>
                  <a:lnTo>
                    <a:pt x="774192" y="812291"/>
                  </a:lnTo>
                  <a:lnTo>
                    <a:pt x="0" y="812291"/>
                  </a:lnTo>
                </a:path>
              </a:pathLst>
            </a:custGeom>
            <a:ln w="190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533133" y="1727707"/>
            <a:ext cx="4298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Calibri"/>
                <a:cs typeface="Calibri"/>
              </a:rPr>
              <a:t>Cl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39611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566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Abstr</a:t>
            </a:r>
            <a:r>
              <a:rPr dirty="0">
                <a:solidFill>
                  <a:srgbClr val="000000"/>
                </a:solidFill>
              </a:rPr>
              <a:t>action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804162"/>
            <a:ext cx="3412490" cy="1957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A process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hiding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implementation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details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showing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only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functionality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user.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12700" marR="7747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Abstraction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lets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focus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what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instead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separate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behaviour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implementation.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There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two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ways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achieve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abstraction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85"/>
              </a:spcBef>
              <a:buSzPct val="145454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b</a:t>
            </a:r>
            <a:r>
              <a:rPr sz="1100" spc="-5" dirty="0">
                <a:latin typeface="Calibri"/>
                <a:cs typeface="Calibri"/>
              </a:rPr>
              <a:t>strac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Interfaces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1470" y="1780794"/>
            <a:ext cx="0" cy="2448560"/>
          </a:xfrm>
          <a:custGeom>
            <a:avLst/>
            <a:gdLst/>
            <a:ahLst/>
            <a:cxnLst/>
            <a:rect l="l" t="t" r="r" b="b"/>
            <a:pathLst>
              <a:path h="2448560">
                <a:moveTo>
                  <a:pt x="0" y="0"/>
                </a:moveTo>
                <a:lnTo>
                  <a:pt x="0" y="244826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7185" y="1999920"/>
            <a:ext cx="3896619" cy="200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696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18808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>
                <a:solidFill>
                  <a:srgbClr val="000000"/>
                </a:solidFill>
              </a:rPr>
              <a:t>Abstr</a:t>
            </a:r>
            <a:r>
              <a:rPr dirty="0">
                <a:solidFill>
                  <a:srgbClr val="000000"/>
                </a:solidFill>
              </a:rPr>
              <a:t>a</a:t>
            </a:r>
            <a:r>
              <a:rPr spc="-5" dirty="0">
                <a:solidFill>
                  <a:srgbClr val="000000"/>
                </a:solidFill>
              </a:rPr>
              <a:t>ct  </a:t>
            </a:r>
            <a:r>
              <a:rPr dirty="0">
                <a:solidFill>
                  <a:srgbClr val="000000"/>
                </a:solidFill>
              </a:rPr>
              <a:t>Classes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2715" y="2286000"/>
            <a:ext cx="3432175" cy="1661160"/>
            <a:chOff x="522715" y="2286000"/>
            <a:chExt cx="3432175" cy="16611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715" y="2302734"/>
              <a:ext cx="3432080" cy="16444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787" y="2286000"/>
              <a:ext cx="2474976" cy="151942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39495" y="2310383"/>
            <a:ext cx="3348354" cy="156972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6830" rIns="0" bIns="0" rtlCol="0">
            <a:spAutoFit/>
          </a:bodyPr>
          <a:lstStyle/>
          <a:p>
            <a:pPr marL="548640">
              <a:lnSpc>
                <a:spcPct val="100000"/>
              </a:lnSpc>
              <a:spcBef>
                <a:spcPts val="290"/>
              </a:spcBef>
            </a:pPr>
            <a:r>
              <a:rPr sz="1200" b="1" spc="-20" dirty="0">
                <a:solidFill>
                  <a:srgbClr val="FFC000"/>
                </a:solidFill>
                <a:latin typeface="Calibri"/>
                <a:cs typeface="Calibri"/>
              </a:rPr>
              <a:t>SYNTAX: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54864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public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abstract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&lt;classname&gt;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548640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//body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548640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84726" y="1997201"/>
            <a:ext cx="0" cy="2199005"/>
          </a:xfrm>
          <a:custGeom>
            <a:avLst/>
            <a:gdLst/>
            <a:ahLst/>
            <a:cxnLst/>
            <a:rect l="l" t="t" r="r" b="b"/>
            <a:pathLst>
              <a:path h="2199004">
                <a:moveTo>
                  <a:pt x="0" y="0"/>
                </a:moveTo>
                <a:lnTo>
                  <a:pt x="0" y="2198865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33976" y="2084823"/>
            <a:ext cx="3696335" cy="172973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215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Abstract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classes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are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used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to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achieve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0 to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100%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abstraction.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class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extend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only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one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abstract</a:t>
            </a:r>
            <a:r>
              <a:rPr sz="11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Must</a:t>
            </a:r>
            <a:r>
              <a:rPr sz="11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be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 declared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with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keyword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abstract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abstract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and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non-abstract</a:t>
            </a:r>
            <a:r>
              <a:rPr sz="1100" spc="-4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methods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Cannot</a:t>
            </a:r>
            <a:r>
              <a:rPr sz="1100" spc="-4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be instantiated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constructors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static</a:t>
            </a:r>
            <a:r>
              <a:rPr sz="11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methods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final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methods</a:t>
            </a:r>
            <a:endParaRPr sz="1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66043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185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Interfaces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472940" y="1700783"/>
            <a:ext cx="3551554" cy="1419225"/>
            <a:chOff x="4472940" y="1700783"/>
            <a:chExt cx="3551554" cy="14192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3588" y="1719012"/>
              <a:ext cx="3540291" cy="13671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2940" y="1700783"/>
              <a:ext cx="2247900" cy="14188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500371" y="1726692"/>
            <a:ext cx="3456940" cy="129286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200" b="1" spc="-20" dirty="0">
                <a:solidFill>
                  <a:srgbClr val="FFC000"/>
                </a:solidFill>
                <a:latin typeface="Calibri"/>
                <a:cs typeface="Calibri"/>
              </a:rPr>
              <a:t>SYNTAX: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1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interface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&lt;interfaceName&gt;</a:t>
            </a:r>
            <a:endParaRPr sz="11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548640">
              <a:lnSpc>
                <a:spcPct val="100000"/>
              </a:lnSpc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//body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84726" y="1652777"/>
            <a:ext cx="0" cy="3007995"/>
          </a:xfrm>
          <a:custGeom>
            <a:avLst/>
            <a:gdLst/>
            <a:ahLst/>
            <a:cxnLst/>
            <a:rect l="l" t="t" r="r" b="b"/>
            <a:pathLst>
              <a:path h="3007995">
                <a:moveTo>
                  <a:pt x="0" y="0"/>
                </a:moveTo>
                <a:lnTo>
                  <a:pt x="0" y="3007563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2826" y="1651482"/>
            <a:ext cx="3620770" cy="230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365760" indent="-330835">
              <a:lnSpc>
                <a:spcPct val="150000"/>
              </a:lnSpc>
              <a:spcBef>
                <a:spcPts val="10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interface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is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blueprint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of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 class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with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static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final </a:t>
            </a:r>
            <a:r>
              <a:rPr sz="1100" spc="-229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constants</a:t>
            </a:r>
            <a:r>
              <a:rPr sz="1100" spc="-4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public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abstract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methods.</a:t>
            </a:r>
            <a:endParaRPr sz="1100">
              <a:latin typeface="Calibri"/>
              <a:cs typeface="Calibri"/>
            </a:endParaRPr>
          </a:p>
          <a:p>
            <a:pPr marL="342900" marR="149225" indent="-330835">
              <a:lnSpc>
                <a:spcPct val="150000"/>
              </a:lnSpc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It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enables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multiple</a:t>
            </a:r>
            <a:r>
              <a:rPr sz="11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inheritance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loose</a:t>
            </a:r>
            <a:r>
              <a:rPr sz="1100" spc="-4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coupling.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One </a:t>
            </a:r>
            <a:r>
              <a:rPr sz="1100" spc="-229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class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implement</a:t>
            </a:r>
            <a:r>
              <a:rPr sz="1100" spc="-4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multiple</a:t>
            </a:r>
            <a:r>
              <a:rPr sz="11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interfaces.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It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is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used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to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achieve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100%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abstraction.</a:t>
            </a:r>
            <a:endParaRPr sz="1100">
              <a:latin typeface="Calibri"/>
              <a:cs typeface="Calibri"/>
            </a:endParaRPr>
          </a:p>
          <a:p>
            <a:pPr marL="342900" marR="5080" indent="-330835">
              <a:lnSpc>
                <a:spcPts val="1980"/>
              </a:lnSpc>
              <a:spcBef>
                <a:spcPts val="175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 marker interface like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Serializable,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EventListener, </a:t>
            </a:r>
            <a:r>
              <a:rPr sz="1100" spc="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Remote(java.rmi.Remote)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are</a:t>
            </a:r>
            <a:r>
              <a:rPr sz="1100" spc="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tag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interfaces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which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do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not </a:t>
            </a:r>
            <a:r>
              <a:rPr sz="1100" spc="-2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any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field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methods</a:t>
            </a:r>
            <a:r>
              <a:rPr sz="1100" spc="-5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in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it.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489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No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constructors.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05512" y="4241291"/>
            <a:ext cx="876935" cy="289560"/>
            <a:chOff x="4605512" y="4241291"/>
            <a:chExt cx="876935" cy="28956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5512" y="4242447"/>
              <a:ext cx="876318" cy="26880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9555" y="4241291"/>
              <a:ext cx="426707" cy="28953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622291" y="4250435"/>
            <a:ext cx="792480" cy="193675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387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05"/>
              </a:spcBef>
            </a:pPr>
            <a:r>
              <a:rPr sz="700" spc="-5" dirty="0">
                <a:latin typeface="Calibri"/>
                <a:cs typeface="Calibri"/>
              </a:rPr>
              <a:t>CLASS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05512" y="3427198"/>
            <a:ext cx="876935" cy="290195"/>
            <a:chOff x="4605512" y="3427198"/>
            <a:chExt cx="876935" cy="29019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05512" y="3427198"/>
              <a:ext cx="876318" cy="2701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9555" y="3427501"/>
              <a:ext cx="426707" cy="28953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622291" y="3435096"/>
            <a:ext cx="792480" cy="195580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4000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15"/>
              </a:spcBef>
            </a:pPr>
            <a:r>
              <a:rPr sz="700" spc="-5" dirty="0">
                <a:latin typeface="Calibri"/>
                <a:cs typeface="Calibri"/>
              </a:rPr>
              <a:t>CLASS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777468" y="4241291"/>
            <a:ext cx="876935" cy="289560"/>
            <a:chOff x="5777468" y="4241291"/>
            <a:chExt cx="876935" cy="28956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7468" y="4242447"/>
              <a:ext cx="876318" cy="26880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01511" y="4241291"/>
              <a:ext cx="426707" cy="28953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794247" y="4250435"/>
            <a:ext cx="792480" cy="193675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700" spc="-5" dirty="0">
                <a:latin typeface="Calibri"/>
                <a:cs typeface="Calibri"/>
              </a:rPr>
              <a:t>CLASS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777468" y="3427198"/>
            <a:ext cx="876935" cy="290195"/>
            <a:chOff x="5777468" y="3427198"/>
            <a:chExt cx="876935" cy="29019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7468" y="3427198"/>
              <a:ext cx="876318" cy="27016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1595" y="3427501"/>
              <a:ext cx="605053" cy="28953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794247" y="3435096"/>
            <a:ext cx="792480" cy="195580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40005" rIns="0" bIns="0" rtlCol="0">
            <a:spAutoFit/>
          </a:bodyPr>
          <a:lstStyle/>
          <a:p>
            <a:pPr marL="197485">
              <a:lnSpc>
                <a:spcPct val="100000"/>
              </a:lnSpc>
              <a:spcBef>
                <a:spcPts val="315"/>
              </a:spcBef>
            </a:pPr>
            <a:r>
              <a:rPr sz="700" spc="-5" dirty="0">
                <a:latin typeface="Calibri"/>
                <a:cs typeface="Calibri"/>
              </a:rPr>
              <a:t>INTERFACE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981428" y="4241291"/>
            <a:ext cx="876935" cy="289560"/>
            <a:chOff x="6981428" y="4241291"/>
            <a:chExt cx="876935" cy="289560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1428" y="4242447"/>
              <a:ext cx="876318" cy="2688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10399" y="4241291"/>
              <a:ext cx="605053" cy="28953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998207" y="4250435"/>
            <a:ext cx="792480" cy="193675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3873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05"/>
              </a:spcBef>
            </a:pPr>
            <a:r>
              <a:rPr sz="700" spc="-5" dirty="0">
                <a:latin typeface="Calibri"/>
                <a:cs typeface="Calibri"/>
              </a:rPr>
              <a:t>INTERFACE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981428" y="3427198"/>
            <a:ext cx="876935" cy="290195"/>
            <a:chOff x="6981428" y="3427198"/>
            <a:chExt cx="876935" cy="290195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1428" y="3427198"/>
              <a:ext cx="876318" cy="27016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0399" y="3427501"/>
              <a:ext cx="605053" cy="28953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998207" y="3435096"/>
            <a:ext cx="792480" cy="195580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4000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5"/>
              </a:spcBef>
            </a:pPr>
            <a:r>
              <a:rPr sz="700" spc="-5" dirty="0">
                <a:latin typeface="Calibri"/>
                <a:cs typeface="Calibri"/>
              </a:rPr>
              <a:t>INTERFACE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966842" y="3630167"/>
            <a:ext cx="103505" cy="619760"/>
          </a:xfrm>
          <a:custGeom>
            <a:avLst/>
            <a:gdLst/>
            <a:ahLst/>
            <a:cxnLst/>
            <a:rect l="l" t="t" r="r" b="b"/>
            <a:pathLst>
              <a:path w="103504" h="619760">
                <a:moveTo>
                  <a:pt x="51688" y="25109"/>
                </a:moveTo>
                <a:lnTo>
                  <a:pt x="45339" y="35995"/>
                </a:lnTo>
                <a:lnTo>
                  <a:pt x="45339" y="619759"/>
                </a:lnTo>
                <a:lnTo>
                  <a:pt x="58039" y="619759"/>
                </a:lnTo>
                <a:lnTo>
                  <a:pt x="58039" y="35995"/>
                </a:lnTo>
                <a:lnTo>
                  <a:pt x="51688" y="25109"/>
                </a:lnTo>
                <a:close/>
              </a:path>
              <a:path w="103504" h="619760">
                <a:moveTo>
                  <a:pt x="51689" y="0"/>
                </a:moveTo>
                <a:lnTo>
                  <a:pt x="0" y="88645"/>
                </a:lnTo>
                <a:lnTo>
                  <a:pt x="1016" y="92455"/>
                </a:lnTo>
                <a:lnTo>
                  <a:pt x="7112" y="96011"/>
                </a:lnTo>
                <a:lnTo>
                  <a:pt x="10922" y="94995"/>
                </a:lnTo>
                <a:lnTo>
                  <a:pt x="45338" y="35995"/>
                </a:lnTo>
                <a:lnTo>
                  <a:pt x="45339" y="12572"/>
                </a:lnTo>
                <a:lnTo>
                  <a:pt x="59020" y="12572"/>
                </a:lnTo>
                <a:lnTo>
                  <a:pt x="51689" y="0"/>
                </a:lnTo>
                <a:close/>
              </a:path>
              <a:path w="103504" h="619760">
                <a:moveTo>
                  <a:pt x="59020" y="12572"/>
                </a:moveTo>
                <a:lnTo>
                  <a:pt x="58039" y="12572"/>
                </a:lnTo>
                <a:lnTo>
                  <a:pt x="58039" y="35995"/>
                </a:lnTo>
                <a:lnTo>
                  <a:pt x="92456" y="94995"/>
                </a:lnTo>
                <a:lnTo>
                  <a:pt x="96266" y="96011"/>
                </a:lnTo>
                <a:lnTo>
                  <a:pt x="102362" y="92455"/>
                </a:lnTo>
                <a:lnTo>
                  <a:pt x="103378" y="88645"/>
                </a:lnTo>
                <a:lnTo>
                  <a:pt x="59020" y="12572"/>
                </a:lnTo>
                <a:close/>
              </a:path>
              <a:path w="103504" h="619760">
                <a:moveTo>
                  <a:pt x="58039" y="12572"/>
                </a:moveTo>
                <a:lnTo>
                  <a:pt x="45339" y="12572"/>
                </a:lnTo>
                <a:lnTo>
                  <a:pt x="45339" y="35995"/>
                </a:lnTo>
                <a:lnTo>
                  <a:pt x="51689" y="25109"/>
                </a:lnTo>
                <a:lnTo>
                  <a:pt x="46228" y="15747"/>
                </a:lnTo>
                <a:lnTo>
                  <a:pt x="58039" y="15747"/>
                </a:lnTo>
                <a:lnTo>
                  <a:pt x="58039" y="12572"/>
                </a:lnTo>
                <a:close/>
              </a:path>
              <a:path w="103504" h="619760">
                <a:moveTo>
                  <a:pt x="58039" y="15747"/>
                </a:moveTo>
                <a:lnTo>
                  <a:pt x="57150" y="15747"/>
                </a:lnTo>
                <a:lnTo>
                  <a:pt x="51688" y="25109"/>
                </a:lnTo>
                <a:lnTo>
                  <a:pt x="58039" y="35995"/>
                </a:lnTo>
                <a:lnTo>
                  <a:pt x="58039" y="15747"/>
                </a:lnTo>
                <a:close/>
              </a:path>
              <a:path w="103504" h="619760">
                <a:moveTo>
                  <a:pt x="57150" y="15747"/>
                </a:moveTo>
                <a:lnTo>
                  <a:pt x="46228" y="15747"/>
                </a:lnTo>
                <a:lnTo>
                  <a:pt x="51688" y="25109"/>
                </a:lnTo>
                <a:lnTo>
                  <a:pt x="57150" y="15747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43371" y="3630167"/>
            <a:ext cx="103505" cy="609600"/>
          </a:xfrm>
          <a:custGeom>
            <a:avLst/>
            <a:gdLst/>
            <a:ahLst/>
            <a:cxnLst/>
            <a:rect l="l" t="t" r="r" b="b"/>
            <a:pathLst>
              <a:path w="103504" h="609600">
                <a:moveTo>
                  <a:pt x="58038" y="88772"/>
                </a:moveTo>
                <a:lnTo>
                  <a:pt x="45338" y="88772"/>
                </a:lnTo>
                <a:lnTo>
                  <a:pt x="45338" y="101472"/>
                </a:lnTo>
                <a:lnTo>
                  <a:pt x="58038" y="101472"/>
                </a:lnTo>
                <a:lnTo>
                  <a:pt x="58038" y="88772"/>
                </a:lnTo>
                <a:close/>
              </a:path>
              <a:path w="103504" h="609600">
                <a:moveTo>
                  <a:pt x="51688" y="0"/>
                </a:moveTo>
                <a:lnTo>
                  <a:pt x="0" y="88645"/>
                </a:lnTo>
                <a:lnTo>
                  <a:pt x="1015" y="92455"/>
                </a:lnTo>
                <a:lnTo>
                  <a:pt x="7112" y="96011"/>
                </a:lnTo>
                <a:lnTo>
                  <a:pt x="10921" y="94995"/>
                </a:lnTo>
                <a:lnTo>
                  <a:pt x="51593" y="25272"/>
                </a:lnTo>
                <a:lnTo>
                  <a:pt x="45338" y="25272"/>
                </a:lnTo>
                <a:lnTo>
                  <a:pt x="45338" y="12572"/>
                </a:lnTo>
                <a:lnTo>
                  <a:pt x="59020" y="12572"/>
                </a:lnTo>
                <a:lnTo>
                  <a:pt x="51688" y="0"/>
                </a:lnTo>
                <a:close/>
              </a:path>
              <a:path w="103504" h="609600">
                <a:moveTo>
                  <a:pt x="58038" y="15747"/>
                </a:moveTo>
                <a:lnTo>
                  <a:pt x="57150" y="15747"/>
                </a:lnTo>
                <a:lnTo>
                  <a:pt x="51688" y="25109"/>
                </a:lnTo>
                <a:lnTo>
                  <a:pt x="92455" y="94995"/>
                </a:lnTo>
                <a:lnTo>
                  <a:pt x="96265" y="96011"/>
                </a:lnTo>
                <a:lnTo>
                  <a:pt x="102362" y="92455"/>
                </a:lnTo>
                <a:lnTo>
                  <a:pt x="103377" y="88645"/>
                </a:lnTo>
                <a:lnTo>
                  <a:pt x="66425" y="25272"/>
                </a:lnTo>
                <a:lnTo>
                  <a:pt x="58038" y="25272"/>
                </a:lnTo>
                <a:lnTo>
                  <a:pt x="58038" y="15747"/>
                </a:lnTo>
                <a:close/>
              </a:path>
              <a:path w="103504" h="609600">
                <a:moveTo>
                  <a:pt x="58038" y="63372"/>
                </a:moveTo>
                <a:lnTo>
                  <a:pt x="45338" y="63372"/>
                </a:lnTo>
                <a:lnTo>
                  <a:pt x="45338" y="76072"/>
                </a:lnTo>
                <a:lnTo>
                  <a:pt x="58038" y="76072"/>
                </a:lnTo>
                <a:lnTo>
                  <a:pt x="58038" y="63372"/>
                </a:lnTo>
                <a:close/>
              </a:path>
              <a:path w="103504" h="609600">
                <a:moveTo>
                  <a:pt x="58038" y="37972"/>
                </a:moveTo>
                <a:lnTo>
                  <a:pt x="45338" y="37972"/>
                </a:lnTo>
                <a:lnTo>
                  <a:pt x="45338" y="50672"/>
                </a:lnTo>
                <a:lnTo>
                  <a:pt x="58038" y="50672"/>
                </a:lnTo>
                <a:lnTo>
                  <a:pt x="58038" y="37972"/>
                </a:lnTo>
                <a:close/>
              </a:path>
              <a:path w="103504" h="609600">
                <a:moveTo>
                  <a:pt x="58038" y="12572"/>
                </a:moveTo>
                <a:lnTo>
                  <a:pt x="45338" y="12572"/>
                </a:lnTo>
                <a:lnTo>
                  <a:pt x="45338" y="25272"/>
                </a:lnTo>
                <a:lnTo>
                  <a:pt x="51593" y="25272"/>
                </a:lnTo>
                <a:lnTo>
                  <a:pt x="51688" y="25109"/>
                </a:lnTo>
                <a:lnTo>
                  <a:pt x="46227" y="15747"/>
                </a:lnTo>
                <a:lnTo>
                  <a:pt x="58038" y="15747"/>
                </a:lnTo>
                <a:lnTo>
                  <a:pt x="58038" y="12572"/>
                </a:lnTo>
                <a:close/>
              </a:path>
              <a:path w="103504" h="609600">
                <a:moveTo>
                  <a:pt x="51688" y="25109"/>
                </a:moveTo>
                <a:lnTo>
                  <a:pt x="51593" y="25272"/>
                </a:lnTo>
                <a:lnTo>
                  <a:pt x="51784" y="25272"/>
                </a:lnTo>
                <a:lnTo>
                  <a:pt x="51688" y="25109"/>
                </a:lnTo>
                <a:close/>
              </a:path>
              <a:path w="103504" h="609600">
                <a:moveTo>
                  <a:pt x="59020" y="12572"/>
                </a:moveTo>
                <a:lnTo>
                  <a:pt x="58038" y="12572"/>
                </a:lnTo>
                <a:lnTo>
                  <a:pt x="58038" y="25272"/>
                </a:lnTo>
                <a:lnTo>
                  <a:pt x="66425" y="25272"/>
                </a:lnTo>
                <a:lnTo>
                  <a:pt x="59020" y="12572"/>
                </a:lnTo>
                <a:close/>
              </a:path>
              <a:path w="103504" h="609600">
                <a:moveTo>
                  <a:pt x="57150" y="15747"/>
                </a:moveTo>
                <a:lnTo>
                  <a:pt x="46227" y="15747"/>
                </a:lnTo>
                <a:lnTo>
                  <a:pt x="51688" y="25109"/>
                </a:lnTo>
                <a:lnTo>
                  <a:pt x="57150" y="15747"/>
                </a:lnTo>
                <a:close/>
              </a:path>
              <a:path w="103504" h="609600">
                <a:moveTo>
                  <a:pt x="58038" y="114172"/>
                </a:moveTo>
                <a:lnTo>
                  <a:pt x="45338" y="114172"/>
                </a:lnTo>
                <a:lnTo>
                  <a:pt x="45338" y="126872"/>
                </a:lnTo>
                <a:lnTo>
                  <a:pt x="58038" y="126872"/>
                </a:lnTo>
                <a:lnTo>
                  <a:pt x="58038" y="114172"/>
                </a:lnTo>
                <a:close/>
              </a:path>
              <a:path w="103504" h="609600">
                <a:moveTo>
                  <a:pt x="58038" y="139572"/>
                </a:moveTo>
                <a:lnTo>
                  <a:pt x="45338" y="139572"/>
                </a:lnTo>
                <a:lnTo>
                  <a:pt x="45338" y="152272"/>
                </a:lnTo>
                <a:lnTo>
                  <a:pt x="58038" y="152272"/>
                </a:lnTo>
                <a:lnTo>
                  <a:pt x="58038" y="139572"/>
                </a:lnTo>
                <a:close/>
              </a:path>
              <a:path w="103504" h="609600">
                <a:moveTo>
                  <a:pt x="58038" y="164972"/>
                </a:moveTo>
                <a:lnTo>
                  <a:pt x="45338" y="164972"/>
                </a:lnTo>
                <a:lnTo>
                  <a:pt x="45338" y="177672"/>
                </a:lnTo>
                <a:lnTo>
                  <a:pt x="58038" y="177672"/>
                </a:lnTo>
                <a:lnTo>
                  <a:pt x="58038" y="164972"/>
                </a:lnTo>
                <a:close/>
              </a:path>
              <a:path w="103504" h="609600">
                <a:moveTo>
                  <a:pt x="58038" y="190372"/>
                </a:moveTo>
                <a:lnTo>
                  <a:pt x="45338" y="190372"/>
                </a:lnTo>
                <a:lnTo>
                  <a:pt x="45338" y="203072"/>
                </a:lnTo>
                <a:lnTo>
                  <a:pt x="58038" y="203072"/>
                </a:lnTo>
                <a:lnTo>
                  <a:pt x="58038" y="190372"/>
                </a:lnTo>
                <a:close/>
              </a:path>
              <a:path w="103504" h="609600">
                <a:moveTo>
                  <a:pt x="58038" y="215772"/>
                </a:moveTo>
                <a:lnTo>
                  <a:pt x="45338" y="215772"/>
                </a:lnTo>
                <a:lnTo>
                  <a:pt x="45338" y="228472"/>
                </a:lnTo>
                <a:lnTo>
                  <a:pt x="58038" y="228472"/>
                </a:lnTo>
                <a:lnTo>
                  <a:pt x="58038" y="215772"/>
                </a:lnTo>
                <a:close/>
              </a:path>
              <a:path w="103504" h="609600">
                <a:moveTo>
                  <a:pt x="58038" y="241172"/>
                </a:moveTo>
                <a:lnTo>
                  <a:pt x="45338" y="241172"/>
                </a:lnTo>
                <a:lnTo>
                  <a:pt x="45338" y="253872"/>
                </a:lnTo>
                <a:lnTo>
                  <a:pt x="58038" y="253872"/>
                </a:lnTo>
                <a:lnTo>
                  <a:pt x="58038" y="241172"/>
                </a:lnTo>
                <a:close/>
              </a:path>
              <a:path w="103504" h="609600">
                <a:moveTo>
                  <a:pt x="58038" y="266572"/>
                </a:moveTo>
                <a:lnTo>
                  <a:pt x="45338" y="266572"/>
                </a:lnTo>
                <a:lnTo>
                  <a:pt x="45338" y="279272"/>
                </a:lnTo>
                <a:lnTo>
                  <a:pt x="58038" y="279272"/>
                </a:lnTo>
                <a:lnTo>
                  <a:pt x="58038" y="266572"/>
                </a:lnTo>
                <a:close/>
              </a:path>
              <a:path w="103504" h="609600">
                <a:moveTo>
                  <a:pt x="58038" y="291972"/>
                </a:moveTo>
                <a:lnTo>
                  <a:pt x="45338" y="291972"/>
                </a:lnTo>
                <a:lnTo>
                  <a:pt x="45338" y="304672"/>
                </a:lnTo>
                <a:lnTo>
                  <a:pt x="58038" y="304672"/>
                </a:lnTo>
                <a:lnTo>
                  <a:pt x="58038" y="291972"/>
                </a:lnTo>
                <a:close/>
              </a:path>
              <a:path w="103504" h="609600">
                <a:moveTo>
                  <a:pt x="58038" y="317372"/>
                </a:moveTo>
                <a:lnTo>
                  <a:pt x="45338" y="317372"/>
                </a:lnTo>
                <a:lnTo>
                  <a:pt x="45338" y="330072"/>
                </a:lnTo>
                <a:lnTo>
                  <a:pt x="58038" y="330072"/>
                </a:lnTo>
                <a:lnTo>
                  <a:pt x="58038" y="317372"/>
                </a:lnTo>
                <a:close/>
              </a:path>
              <a:path w="103504" h="609600">
                <a:moveTo>
                  <a:pt x="58038" y="342772"/>
                </a:moveTo>
                <a:lnTo>
                  <a:pt x="45338" y="342772"/>
                </a:lnTo>
                <a:lnTo>
                  <a:pt x="45338" y="355472"/>
                </a:lnTo>
                <a:lnTo>
                  <a:pt x="58038" y="355472"/>
                </a:lnTo>
                <a:lnTo>
                  <a:pt x="58038" y="342772"/>
                </a:lnTo>
                <a:close/>
              </a:path>
              <a:path w="103504" h="609600">
                <a:moveTo>
                  <a:pt x="58038" y="368172"/>
                </a:moveTo>
                <a:lnTo>
                  <a:pt x="45338" y="368172"/>
                </a:lnTo>
                <a:lnTo>
                  <a:pt x="45338" y="380872"/>
                </a:lnTo>
                <a:lnTo>
                  <a:pt x="58038" y="380872"/>
                </a:lnTo>
                <a:lnTo>
                  <a:pt x="58038" y="368172"/>
                </a:lnTo>
                <a:close/>
              </a:path>
              <a:path w="103504" h="609600">
                <a:moveTo>
                  <a:pt x="58038" y="393572"/>
                </a:moveTo>
                <a:lnTo>
                  <a:pt x="45338" y="393572"/>
                </a:lnTo>
                <a:lnTo>
                  <a:pt x="45338" y="406272"/>
                </a:lnTo>
                <a:lnTo>
                  <a:pt x="58038" y="406272"/>
                </a:lnTo>
                <a:lnTo>
                  <a:pt x="58038" y="393572"/>
                </a:lnTo>
                <a:close/>
              </a:path>
              <a:path w="103504" h="609600">
                <a:moveTo>
                  <a:pt x="58038" y="418972"/>
                </a:moveTo>
                <a:lnTo>
                  <a:pt x="45338" y="418972"/>
                </a:lnTo>
                <a:lnTo>
                  <a:pt x="45338" y="431672"/>
                </a:lnTo>
                <a:lnTo>
                  <a:pt x="58038" y="431672"/>
                </a:lnTo>
                <a:lnTo>
                  <a:pt x="58038" y="418972"/>
                </a:lnTo>
                <a:close/>
              </a:path>
              <a:path w="103504" h="609600">
                <a:moveTo>
                  <a:pt x="58038" y="444372"/>
                </a:moveTo>
                <a:lnTo>
                  <a:pt x="45338" y="444372"/>
                </a:lnTo>
                <a:lnTo>
                  <a:pt x="45338" y="457072"/>
                </a:lnTo>
                <a:lnTo>
                  <a:pt x="58038" y="457072"/>
                </a:lnTo>
                <a:lnTo>
                  <a:pt x="58038" y="444372"/>
                </a:lnTo>
                <a:close/>
              </a:path>
              <a:path w="103504" h="609600">
                <a:moveTo>
                  <a:pt x="58038" y="469772"/>
                </a:moveTo>
                <a:lnTo>
                  <a:pt x="45338" y="469772"/>
                </a:lnTo>
                <a:lnTo>
                  <a:pt x="45338" y="482472"/>
                </a:lnTo>
                <a:lnTo>
                  <a:pt x="58038" y="482472"/>
                </a:lnTo>
                <a:lnTo>
                  <a:pt x="58038" y="469772"/>
                </a:lnTo>
                <a:close/>
              </a:path>
              <a:path w="103504" h="609600">
                <a:moveTo>
                  <a:pt x="58038" y="495172"/>
                </a:moveTo>
                <a:lnTo>
                  <a:pt x="45338" y="495172"/>
                </a:lnTo>
                <a:lnTo>
                  <a:pt x="45338" y="507872"/>
                </a:lnTo>
                <a:lnTo>
                  <a:pt x="58038" y="507872"/>
                </a:lnTo>
                <a:lnTo>
                  <a:pt x="58038" y="495172"/>
                </a:lnTo>
                <a:close/>
              </a:path>
              <a:path w="103504" h="609600">
                <a:moveTo>
                  <a:pt x="58038" y="520572"/>
                </a:moveTo>
                <a:lnTo>
                  <a:pt x="45338" y="520572"/>
                </a:lnTo>
                <a:lnTo>
                  <a:pt x="45338" y="533272"/>
                </a:lnTo>
                <a:lnTo>
                  <a:pt x="58038" y="533272"/>
                </a:lnTo>
                <a:lnTo>
                  <a:pt x="58038" y="520572"/>
                </a:lnTo>
                <a:close/>
              </a:path>
              <a:path w="103504" h="609600">
                <a:moveTo>
                  <a:pt x="58038" y="545972"/>
                </a:moveTo>
                <a:lnTo>
                  <a:pt x="45338" y="545972"/>
                </a:lnTo>
                <a:lnTo>
                  <a:pt x="45338" y="558672"/>
                </a:lnTo>
                <a:lnTo>
                  <a:pt x="58038" y="558672"/>
                </a:lnTo>
                <a:lnTo>
                  <a:pt x="58038" y="545972"/>
                </a:lnTo>
                <a:close/>
              </a:path>
              <a:path w="103504" h="609600">
                <a:moveTo>
                  <a:pt x="58038" y="571372"/>
                </a:moveTo>
                <a:lnTo>
                  <a:pt x="45338" y="571372"/>
                </a:lnTo>
                <a:lnTo>
                  <a:pt x="45338" y="584072"/>
                </a:lnTo>
                <a:lnTo>
                  <a:pt x="58038" y="584072"/>
                </a:lnTo>
                <a:lnTo>
                  <a:pt x="58038" y="571372"/>
                </a:lnTo>
                <a:close/>
              </a:path>
              <a:path w="103504" h="609600">
                <a:moveTo>
                  <a:pt x="58038" y="596772"/>
                </a:moveTo>
                <a:lnTo>
                  <a:pt x="45338" y="596772"/>
                </a:lnTo>
                <a:lnTo>
                  <a:pt x="45338" y="609472"/>
                </a:lnTo>
                <a:lnTo>
                  <a:pt x="58038" y="609472"/>
                </a:lnTo>
                <a:lnTo>
                  <a:pt x="58038" y="596772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21422" y="3630167"/>
            <a:ext cx="103505" cy="619760"/>
          </a:xfrm>
          <a:custGeom>
            <a:avLst/>
            <a:gdLst/>
            <a:ahLst/>
            <a:cxnLst/>
            <a:rect l="l" t="t" r="r" b="b"/>
            <a:pathLst>
              <a:path w="103504" h="619760">
                <a:moveTo>
                  <a:pt x="51688" y="25109"/>
                </a:moveTo>
                <a:lnTo>
                  <a:pt x="45338" y="35995"/>
                </a:lnTo>
                <a:lnTo>
                  <a:pt x="45338" y="619759"/>
                </a:lnTo>
                <a:lnTo>
                  <a:pt x="58038" y="619759"/>
                </a:lnTo>
                <a:lnTo>
                  <a:pt x="58038" y="35995"/>
                </a:lnTo>
                <a:lnTo>
                  <a:pt x="51688" y="25109"/>
                </a:lnTo>
                <a:close/>
              </a:path>
              <a:path w="103504" h="619760">
                <a:moveTo>
                  <a:pt x="51688" y="0"/>
                </a:moveTo>
                <a:lnTo>
                  <a:pt x="0" y="88645"/>
                </a:lnTo>
                <a:lnTo>
                  <a:pt x="1016" y="92455"/>
                </a:lnTo>
                <a:lnTo>
                  <a:pt x="7111" y="96011"/>
                </a:lnTo>
                <a:lnTo>
                  <a:pt x="10922" y="94995"/>
                </a:lnTo>
                <a:lnTo>
                  <a:pt x="45338" y="35995"/>
                </a:lnTo>
                <a:lnTo>
                  <a:pt x="45338" y="12572"/>
                </a:lnTo>
                <a:lnTo>
                  <a:pt x="59020" y="12572"/>
                </a:lnTo>
                <a:lnTo>
                  <a:pt x="51688" y="0"/>
                </a:lnTo>
                <a:close/>
              </a:path>
              <a:path w="103504" h="619760">
                <a:moveTo>
                  <a:pt x="59020" y="12572"/>
                </a:moveTo>
                <a:lnTo>
                  <a:pt x="58038" y="12572"/>
                </a:lnTo>
                <a:lnTo>
                  <a:pt x="58039" y="35995"/>
                </a:lnTo>
                <a:lnTo>
                  <a:pt x="92455" y="94995"/>
                </a:lnTo>
                <a:lnTo>
                  <a:pt x="96266" y="96011"/>
                </a:lnTo>
                <a:lnTo>
                  <a:pt x="102361" y="92455"/>
                </a:lnTo>
                <a:lnTo>
                  <a:pt x="103377" y="88645"/>
                </a:lnTo>
                <a:lnTo>
                  <a:pt x="59020" y="12572"/>
                </a:lnTo>
                <a:close/>
              </a:path>
              <a:path w="103504" h="619760">
                <a:moveTo>
                  <a:pt x="58038" y="12572"/>
                </a:moveTo>
                <a:lnTo>
                  <a:pt x="45338" y="12572"/>
                </a:lnTo>
                <a:lnTo>
                  <a:pt x="45338" y="35995"/>
                </a:lnTo>
                <a:lnTo>
                  <a:pt x="51688" y="25109"/>
                </a:lnTo>
                <a:lnTo>
                  <a:pt x="46227" y="15747"/>
                </a:lnTo>
                <a:lnTo>
                  <a:pt x="58038" y="15747"/>
                </a:lnTo>
                <a:lnTo>
                  <a:pt x="58038" y="12572"/>
                </a:lnTo>
                <a:close/>
              </a:path>
              <a:path w="103504" h="619760">
                <a:moveTo>
                  <a:pt x="58038" y="15747"/>
                </a:moveTo>
                <a:lnTo>
                  <a:pt x="57150" y="15747"/>
                </a:lnTo>
                <a:lnTo>
                  <a:pt x="51688" y="25109"/>
                </a:lnTo>
                <a:lnTo>
                  <a:pt x="58039" y="35995"/>
                </a:lnTo>
                <a:lnTo>
                  <a:pt x="58038" y="15747"/>
                </a:lnTo>
                <a:close/>
              </a:path>
              <a:path w="103504" h="619760">
                <a:moveTo>
                  <a:pt x="57150" y="15747"/>
                </a:moveTo>
                <a:lnTo>
                  <a:pt x="46227" y="15747"/>
                </a:lnTo>
                <a:lnTo>
                  <a:pt x="51688" y="25109"/>
                </a:lnTo>
                <a:lnTo>
                  <a:pt x="57150" y="15747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256401" y="3876547"/>
            <a:ext cx="45212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Calibri"/>
                <a:cs typeface="Calibri"/>
              </a:rPr>
              <a:t>Implements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056123" y="3873500"/>
            <a:ext cx="3054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Calibri"/>
                <a:cs typeface="Calibri"/>
              </a:rPr>
              <a:t>Ex</a:t>
            </a:r>
            <a:r>
              <a:rPr sz="700" spc="-15" dirty="0">
                <a:latin typeface="Calibri"/>
                <a:cs typeface="Calibri"/>
              </a:rPr>
              <a:t>t</a:t>
            </a:r>
            <a:r>
              <a:rPr sz="700" spc="-5" dirty="0">
                <a:latin typeface="Calibri"/>
                <a:cs typeface="Calibri"/>
              </a:rPr>
              <a:t>e</a:t>
            </a:r>
            <a:r>
              <a:rPr sz="700" spc="-10" dirty="0">
                <a:latin typeface="Calibri"/>
                <a:cs typeface="Calibri"/>
              </a:rPr>
              <a:t>n</a:t>
            </a:r>
            <a:r>
              <a:rPr sz="700" spc="-15" dirty="0">
                <a:latin typeface="Calibri"/>
                <a:cs typeface="Calibri"/>
              </a:rPr>
              <a:t>d</a:t>
            </a:r>
            <a:r>
              <a:rPr sz="700" spc="-5" dirty="0">
                <a:latin typeface="Calibri"/>
                <a:cs typeface="Calibri"/>
              </a:rPr>
              <a:t>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42072" y="3864051"/>
            <a:ext cx="3054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Calibri"/>
                <a:cs typeface="Calibri"/>
              </a:rPr>
              <a:t>Ex</a:t>
            </a:r>
            <a:r>
              <a:rPr sz="700" spc="-15" dirty="0">
                <a:latin typeface="Calibri"/>
                <a:cs typeface="Calibri"/>
              </a:rPr>
              <a:t>t</a:t>
            </a:r>
            <a:r>
              <a:rPr sz="700" spc="-5" dirty="0">
                <a:latin typeface="Calibri"/>
                <a:cs typeface="Calibri"/>
              </a:rPr>
              <a:t>e</a:t>
            </a:r>
            <a:r>
              <a:rPr sz="700" spc="-10" dirty="0">
                <a:latin typeface="Calibri"/>
                <a:cs typeface="Calibri"/>
              </a:rPr>
              <a:t>n</a:t>
            </a:r>
            <a:r>
              <a:rPr sz="700" spc="-15" dirty="0">
                <a:latin typeface="Calibri"/>
                <a:cs typeface="Calibri"/>
              </a:rPr>
              <a:t>d</a:t>
            </a:r>
            <a:r>
              <a:rPr sz="700" spc="-5" dirty="0">
                <a:latin typeface="Calibri"/>
                <a:cs typeface="Calibri"/>
              </a:rPr>
              <a:t>s</a:t>
            </a:r>
            <a:endParaRPr sz="7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17425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0895" cy="5143500"/>
            <a:chOff x="0" y="0"/>
            <a:chExt cx="462089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20767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598035" cy="5135880"/>
            </a:xfrm>
            <a:custGeom>
              <a:avLst/>
              <a:gdLst/>
              <a:ahLst/>
              <a:cxnLst/>
              <a:rect l="l" t="t" r="r" b="b"/>
              <a:pathLst>
                <a:path w="4598035" h="5135880">
                  <a:moveTo>
                    <a:pt x="0" y="5135879"/>
                  </a:moveTo>
                  <a:lnTo>
                    <a:pt x="4597908" y="5135879"/>
                  </a:lnTo>
                  <a:lnTo>
                    <a:pt x="4597908" y="0"/>
                  </a:lnTo>
                  <a:lnTo>
                    <a:pt x="0" y="0"/>
                  </a:lnTo>
                  <a:lnTo>
                    <a:pt x="0" y="5135879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1907539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/>
              <a:t>Case </a:t>
            </a:r>
            <a:r>
              <a:rPr dirty="0"/>
              <a:t> Example</a:t>
            </a:r>
          </a:p>
        </p:txBody>
      </p:sp>
      <p:sp>
        <p:nvSpPr>
          <p:cNvPr id="7" name="object 7"/>
          <p:cNvSpPr/>
          <p:nvPr/>
        </p:nvSpPr>
        <p:spPr>
          <a:xfrm>
            <a:off x="547116" y="172059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90778" rIns="0" bIns="0" rtlCol="0">
            <a:spAutoFit/>
          </a:bodyPr>
          <a:lstStyle/>
          <a:p>
            <a:pPr marL="4490720" marR="508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Let</a:t>
            </a:r>
            <a:r>
              <a:rPr spc="10" dirty="0"/>
              <a:t> </a:t>
            </a:r>
            <a:r>
              <a:rPr spc="-5" dirty="0"/>
              <a:t>us </a:t>
            </a:r>
            <a:r>
              <a:rPr spc="-10" dirty="0"/>
              <a:t>define</a:t>
            </a:r>
            <a:r>
              <a:rPr dirty="0"/>
              <a:t> </a:t>
            </a:r>
            <a:r>
              <a:rPr spc="-5" dirty="0"/>
              <a:t>a</a:t>
            </a:r>
            <a:r>
              <a:rPr spc="10" dirty="0"/>
              <a:t> </a:t>
            </a:r>
            <a:r>
              <a:rPr spc="-5" dirty="0"/>
              <a:t>Mobile</a:t>
            </a:r>
            <a:r>
              <a:rPr spc="-15" dirty="0"/>
              <a:t> </a:t>
            </a:r>
            <a:r>
              <a:rPr spc="-10" dirty="0"/>
              <a:t>object</a:t>
            </a:r>
            <a:r>
              <a:rPr spc="30" dirty="0"/>
              <a:t> </a:t>
            </a:r>
            <a:r>
              <a:rPr spc="-5" dirty="0"/>
              <a:t>which</a:t>
            </a:r>
            <a:r>
              <a:rPr dirty="0"/>
              <a:t> </a:t>
            </a:r>
            <a:r>
              <a:rPr spc="-5" dirty="0"/>
              <a:t>is</a:t>
            </a:r>
            <a:r>
              <a:rPr dirty="0"/>
              <a:t> </a:t>
            </a:r>
            <a:r>
              <a:rPr spc="-5" dirty="0"/>
              <a:t>a </a:t>
            </a:r>
            <a:r>
              <a:rPr spc="-10" dirty="0"/>
              <a:t>special </a:t>
            </a:r>
            <a:r>
              <a:rPr spc="-350" dirty="0"/>
              <a:t> </a:t>
            </a:r>
            <a:r>
              <a:rPr spc="-10" dirty="0"/>
              <a:t>kind</a:t>
            </a:r>
            <a:r>
              <a:rPr spc="-15" dirty="0"/>
              <a:t> </a:t>
            </a:r>
            <a:r>
              <a:rPr spc="-5" dirty="0"/>
              <a:t>of</a:t>
            </a:r>
            <a:r>
              <a:rPr spc="10" dirty="0"/>
              <a:t> </a:t>
            </a:r>
            <a:r>
              <a:rPr spc="-10" dirty="0"/>
              <a:t>product</a:t>
            </a:r>
            <a:r>
              <a:rPr spc="10" dirty="0"/>
              <a:t> </a:t>
            </a:r>
            <a:r>
              <a:rPr spc="-5" dirty="0"/>
              <a:t>with</a:t>
            </a:r>
            <a:r>
              <a:rPr dirty="0"/>
              <a:t> </a:t>
            </a:r>
            <a:r>
              <a:rPr spc="-5" dirty="0"/>
              <a:t>specific</a:t>
            </a:r>
            <a:r>
              <a:rPr spc="-20" dirty="0"/>
              <a:t> </a:t>
            </a:r>
            <a:r>
              <a:rPr spc="-15" dirty="0"/>
              <a:t>features.</a:t>
            </a:r>
            <a:r>
              <a:rPr spc="10" dirty="0"/>
              <a:t> </a:t>
            </a:r>
            <a:r>
              <a:rPr spc="-40" dirty="0"/>
              <a:t>We</a:t>
            </a:r>
            <a:r>
              <a:rPr spc="5" dirty="0"/>
              <a:t> </a:t>
            </a:r>
            <a:r>
              <a:rPr spc="-5" dirty="0"/>
              <a:t>will </a:t>
            </a:r>
            <a:r>
              <a:rPr dirty="0"/>
              <a:t> </a:t>
            </a:r>
            <a:r>
              <a:rPr spc="-5" dirty="0"/>
              <a:t>use</a:t>
            </a:r>
            <a:r>
              <a:rPr spc="5" dirty="0"/>
              <a:t> </a:t>
            </a:r>
            <a:r>
              <a:rPr spc="-5" dirty="0"/>
              <a:t>overloading</a:t>
            </a:r>
            <a:r>
              <a:rPr spc="10" dirty="0"/>
              <a:t> </a:t>
            </a:r>
            <a:r>
              <a:rPr spc="-5" dirty="0"/>
              <a:t>and</a:t>
            </a:r>
            <a:r>
              <a:rPr spc="-15" dirty="0"/>
              <a:t> </a:t>
            </a:r>
            <a:r>
              <a:rPr spc="-10" dirty="0"/>
              <a:t>overriding</a:t>
            </a:r>
            <a:r>
              <a:rPr spc="25" dirty="0"/>
              <a:t> </a:t>
            </a:r>
            <a:r>
              <a:rPr spc="-10" dirty="0"/>
              <a:t>to</a:t>
            </a:r>
            <a:r>
              <a:rPr spc="-5" dirty="0"/>
              <a:t> </a:t>
            </a:r>
            <a:r>
              <a:rPr spc="-15" dirty="0"/>
              <a:t>extend</a:t>
            </a:r>
            <a:r>
              <a:rPr spc="-5" dirty="0"/>
              <a:t> the </a:t>
            </a:r>
            <a:r>
              <a:rPr dirty="0"/>
              <a:t> </a:t>
            </a:r>
            <a:r>
              <a:rPr spc="-10" dirty="0"/>
              <a:t>behavior</a:t>
            </a:r>
            <a:r>
              <a:rPr dirty="0"/>
              <a:t> </a:t>
            </a:r>
            <a:r>
              <a:rPr spc="-15" dirty="0"/>
              <a:t>from</a:t>
            </a:r>
            <a:r>
              <a:rPr spc="15" dirty="0"/>
              <a:t> </a:t>
            </a:r>
            <a:r>
              <a:rPr spc="-5" dirty="0"/>
              <a:t>the </a:t>
            </a:r>
            <a:r>
              <a:rPr spc="-20" dirty="0"/>
              <a:t>core</a:t>
            </a:r>
            <a:r>
              <a:rPr spc="30" dirty="0"/>
              <a:t> </a:t>
            </a:r>
            <a:r>
              <a:rPr spc="-10" dirty="0"/>
              <a:t>Product</a:t>
            </a:r>
            <a:r>
              <a:rPr spc="10" dirty="0"/>
              <a:t> </a:t>
            </a:r>
            <a:r>
              <a:rPr spc="-5" dirty="0"/>
              <a:t>class. </a:t>
            </a:r>
            <a:r>
              <a:rPr dirty="0"/>
              <a:t> </a:t>
            </a:r>
            <a:r>
              <a:rPr spc="-10" dirty="0"/>
              <a:t>(Inheritance)</a:t>
            </a:r>
          </a:p>
        </p:txBody>
      </p:sp>
    </p:spTree>
    <p:extLst>
      <p:ext uri="{BB962C8B-B14F-4D97-AF65-F5344CB8AC3E}">
        <p14:creationId xmlns:p14="http://schemas.microsoft.com/office/powerpoint/2010/main" val="37900494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90" y="1425702"/>
              <a:ext cx="4104640" cy="2778760"/>
            </a:xfrm>
            <a:custGeom>
              <a:avLst/>
              <a:gdLst/>
              <a:ahLst/>
              <a:cxnLst/>
              <a:rect l="l" t="t" r="r" b="b"/>
              <a:pathLst>
                <a:path w="4104640" h="2778760">
                  <a:moveTo>
                    <a:pt x="0" y="2778252"/>
                  </a:moveTo>
                  <a:lnTo>
                    <a:pt x="4104132" y="2778252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2778252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3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860290" cy="5143500"/>
            </a:xfrm>
            <a:custGeom>
              <a:avLst/>
              <a:gdLst/>
              <a:ahLst/>
              <a:cxnLst/>
              <a:rect l="l" t="t" r="r" b="b"/>
              <a:pathLst>
                <a:path w="4860290" h="5143500">
                  <a:moveTo>
                    <a:pt x="486003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860036" y="5143500"/>
                  </a:lnTo>
                  <a:lnTo>
                    <a:pt x="4860036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3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3555" y="1799310"/>
            <a:ext cx="2396490" cy="2068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220" indent="-224154">
              <a:lnSpc>
                <a:spcPts val="1839"/>
              </a:lnSpc>
              <a:buSzPct val="181818"/>
              <a:buAutoNum type="arabicPeriod"/>
              <a:tabLst>
                <a:tab pos="236854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program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endParaRPr sz="1100">
              <a:latin typeface="Calibri"/>
              <a:cs typeface="Calibri"/>
            </a:endParaRPr>
          </a:p>
          <a:p>
            <a:pPr marL="203200" marR="9652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interface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Bank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getInterest()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then, two classes which implement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5" dirty="0">
                <a:latin typeface="Calibri"/>
                <a:cs typeface="Calibri"/>
              </a:rPr>
              <a:t>Bank </a:t>
            </a:r>
            <a:r>
              <a:rPr sz="1100" dirty="0">
                <a:latin typeface="Calibri"/>
                <a:cs typeface="Calibri"/>
              </a:rPr>
              <a:t>interface and override the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getInterest()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Calibri"/>
              <a:cs typeface="Calibri"/>
            </a:endParaRPr>
          </a:p>
          <a:p>
            <a:pPr marL="234950" marR="5080" indent="-222885">
              <a:lnSpc>
                <a:spcPct val="100600"/>
              </a:lnSpc>
              <a:buSzPct val="181818"/>
              <a:buAutoNum type="arabicPeriod" startAt="2"/>
              <a:tabLst>
                <a:tab pos="236854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program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overload </a:t>
            </a:r>
            <a:r>
              <a:rPr sz="1100" spc="-5" dirty="0">
                <a:latin typeface="Calibri"/>
                <a:cs typeface="Calibri"/>
              </a:rPr>
              <a:t>calculatePerimeter() for </a:t>
            </a:r>
            <a:r>
              <a:rPr sz="1100" dirty="0">
                <a:latin typeface="Calibri"/>
                <a:cs typeface="Calibri"/>
              </a:rPr>
              <a:t> different </a:t>
            </a:r>
            <a:r>
              <a:rPr sz="1100" spc="-5" dirty="0">
                <a:latin typeface="Calibri"/>
                <a:cs typeface="Calibri"/>
              </a:rPr>
              <a:t>shapes, </a:t>
            </a:r>
            <a:r>
              <a:rPr sz="1100" dirty="0">
                <a:latin typeface="Calibri"/>
                <a:cs typeface="Calibri"/>
              </a:rPr>
              <a:t>each with different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set </a:t>
            </a:r>
            <a:r>
              <a:rPr sz="1100" dirty="0">
                <a:latin typeface="Calibri"/>
                <a:cs typeface="Calibri"/>
              </a:rPr>
              <a:t>of parameters, and </a:t>
            </a:r>
            <a:r>
              <a:rPr sz="1100" spc="-5" dirty="0">
                <a:latin typeface="Calibri"/>
                <a:cs typeface="Calibri"/>
              </a:rPr>
              <a:t>print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implementation.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42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31209" y="1993138"/>
            <a:ext cx="24663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557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1F5F"/>
                </a:solidFill>
              </a:rPr>
              <a:t>Collection </a:t>
            </a:r>
            <a:r>
              <a:rPr spc="-990" dirty="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Framework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348990" y="4491329"/>
            <a:ext cx="2428240" cy="461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295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Visit</a:t>
            </a: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www.devlabsalliance.com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490727"/>
            <a:ext cx="7699375" cy="4457700"/>
            <a:chOff x="0" y="490727"/>
            <a:chExt cx="7699375" cy="4457700"/>
          </a:xfrm>
        </p:grpSpPr>
        <p:sp>
          <p:nvSpPr>
            <p:cNvPr id="4" name="object 4"/>
            <p:cNvSpPr/>
            <p:nvPr/>
          </p:nvSpPr>
          <p:spPr>
            <a:xfrm>
              <a:off x="1523" y="3671316"/>
              <a:ext cx="1906905" cy="1277620"/>
            </a:xfrm>
            <a:custGeom>
              <a:avLst/>
              <a:gdLst/>
              <a:ahLst/>
              <a:cxnLst/>
              <a:rect l="l" t="t" r="r" b="b"/>
              <a:pathLst>
                <a:path w="1906905" h="1277620">
                  <a:moveTo>
                    <a:pt x="1906524" y="0"/>
                  </a:moveTo>
                  <a:lnTo>
                    <a:pt x="0" y="172212"/>
                  </a:lnTo>
                  <a:lnTo>
                    <a:pt x="0" y="1277112"/>
                  </a:lnTo>
                  <a:lnTo>
                    <a:pt x="1906524" y="756183"/>
                  </a:lnTo>
                  <a:lnTo>
                    <a:pt x="1906524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24911"/>
              <a:ext cx="1956815" cy="12054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23" y="2740151"/>
              <a:ext cx="1906905" cy="1103630"/>
            </a:xfrm>
            <a:custGeom>
              <a:avLst/>
              <a:gdLst/>
              <a:ahLst/>
              <a:cxnLst/>
              <a:rect l="l" t="t" r="r" b="b"/>
              <a:pathLst>
                <a:path w="1906905" h="1103629">
                  <a:moveTo>
                    <a:pt x="0" y="0"/>
                  </a:moveTo>
                  <a:lnTo>
                    <a:pt x="0" y="1103376"/>
                  </a:lnTo>
                  <a:lnTo>
                    <a:pt x="1906524" y="931164"/>
                  </a:lnTo>
                  <a:lnTo>
                    <a:pt x="1906524" y="172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92580"/>
              <a:ext cx="1992629" cy="145465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23" y="1633727"/>
              <a:ext cx="1906905" cy="1278890"/>
            </a:xfrm>
            <a:custGeom>
              <a:avLst/>
              <a:gdLst/>
              <a:ahLst/>
              <a:cxnLst/>
              <a:rect l="l" t="t" r="r" b="b"/>
              <a:pathLst>
                <a:path w="1906905" h="1278889">
                  <a:moveTo>
                    <a:pt x="0" y="0"/>
                  </a:moveTo>
                  <a:lnTo>
                    <a:pt x="0" y="1106424"/>
                  </a:lnTo>
                  <a:lnTo>
                    <a:pt x="1906524" y="1278636"/>
                  </a:lnTo>
                  <a:lnTo>
                    <a:pt x="1906524" y="5209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90727"/>
              <a:ext cx="1992629" cy="179908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23" y="531875"/>
              <a:ext cx="1906905" cy="1623060"/>
            </a:xfrm>
            <a:custGeom>
              <a:avLst/>
              <a:gdLst/>
              <a:ahLst/>
              <a:cxnLst/>
              <a:rect l="l" t="t" r="r" b="b"/>
              <a:pathLst>
                <a:path w="1906905" h="1623060">
                  <a:moveTo>
                    <a:pt x="0" y="0"/>
                  </a:moveTo>
                  <a:lnTo>
                    <a:pt x="0" y="1102106"/>
                  </a:lnTo>
                  <a:lnTo>
                    <a:pt x="1906524" y="1623060"/>
                  </a:lnTo>
                  <a:lnTo>
                    <a:pt x="1906524" y="864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8048" y="3671316"/>
              <a:ext cx="4940935" cy="756285"/>
            </a:xfrm>
            <a:custGeom>
              <a:avLst/>
              <a:gdLst/>
              <a:ahLst/>
              <a:cxnLst/>
              <a:rect l="l" t="t" r="r" b="b"/>
              <a:pathLst>
                <a:path w="4940934" h="756285">
                  <a:moveTo>
                    <a:pt x="4533519" y="0"/>
                  </a:moveTo>
                  <a:lnTo>
                    <a:pt x="0" y="0"/>
                  </a:lnTo>
                  <a:lnTo>
                    <a:pt x="0" y="755904"/>
                  </a:lnTo>
                  <a:lnTo>
                    <a:pt x="4533519" y="755904"/>
                  </a:lnTo>
                  <a:lnTo>
                    <a:pt x="4940808" y="379349"/>
                  </a:lnTo>
                  <a:lnTo>
                    <a:pt x="4533519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08048" y="2912363"/>
              <a:ext cx="5316220" cy="759460"/>
            </a:xfrm>
            <a:custGeom>
              <a:avLst/>
              <a:gdLst/>
              <a:ahLst/>
              <a:cxnLst/>
              <a:rect l="l" t="t" r="r" b="b"/>
              <a:pathLst>
                <a:path w="5316220" h="759460">
                  <a:moveTo>
                    <a:pt x="4906263" y="0"/>
                  </a:moveTo>
                  <a:lnTo>
                    <a:pt x="0" y="0"/>
                  </a:lnTo>
                  <a:lnTo>
                    <a:pt x="0" y="758952"/>
                  </a:lnTo>
                  <a:lnTo>
                    <a:pt x="4906263" y="758952"/>
                  </a:lnTo>
                  <a:lnTo>
                    <a:pt x="5315711" y="379475"/>
                  </a:lnTo>
                  <a:lnTo>
                    <a:pt x="4906263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4707" y="3598163"/>
              <a:ext cx="4634484" cy="1600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08048" y="3613404"/>
              <a:ext cx="4532630" cy="58419"/>
            </a:xfrm>
            <a:custGeom>
              <a:avLst/>
              <a:gdLst/>
              <a:ahLst/>
              <a:cxnLst/>
              <a:rect l="l" t="t" r="r" b="b"/>
              <a:pathLst>
                <a:path w="4532630" h="58420">
                  <a:moveTo>
                    <a:pt x="4481195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4532376" y="57912"/>
                  </a:lnTo>
                  <a:lnTo>
                    <a:pt x="4481195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08048" y="2912363"/>
              <a:ext cx="5316220" cy="759460"/>
            </a:xfrm>
            <a:custGeom>
              <a:avLst/>
              <a:gdLst/>
              <a:ahLst/>
              <a:cxnLst/>
              <a:rect l="l" t="t" r="r" b="b"/>
              <a:pathLst>
                <a:path w="5316220" h="759460">
                  <a:moveTo>
                    <a:pt x="4906263" y="0"/>
                  </a:moveTo>
                  <a:lnTo>
                    <a:pt x="0" y="0"/>
                  </a:lnTo>
                  <a:lnTo>
                    <a:pt x="0" y="758952"/>
                  </a:lnTo>
                  <a:lnTo>
                    <a:pt x="4906263" y="758952"/>
                  </a:lnTo>
                  <a:lnTo>
                    <a:pt x="5315711" y="379475"/>
                  </a:lnTo>
                  <a:lnTo>
                    <a:pt x="4906263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08048" y="2154935"/>
              <a:ext cx="4318000" cy="757555"/>
            </a:xfrm>
            <a:custGeom>
              <a:avLst/>
              <a:gdLst/>
              <a:ahLst/>
              <a:cxnLst/>
              <a:rect l="l" t="t" r="r" b="b"/>
              <a:pathLst>
                <a:path w="4318000" h="757555">
                  <a:moveTo>
                    <a:pt x="3912362" y="0"/>
                  </a:moveTo>
                  <a:lnTo>
                    <a:pt x="0" y="0"/>
                  </a:lnTo>
                  <a:lnTo>
                    <a:pt x="0" y="757427"/>
                  </a:lnTo>
                  <a:lnTo>
                    <a:pt x="3912362" y="757427"/>
                  </a:lnTo>
                  <a:lnTo>
                    <a:pt x="4317492" y="380872"/>
                  </a:lnTo>
                  <a:lnTo>
                    <a:pt x="39123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6607" y="2816364"/>
              <a:ext cx="4150614" cy="23074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908048" y="2857500"/>
              <a:ext cx="3975100" cy="55244"/>
            </a:xfrm>
            <a:custGeom>
              <a:avLst/>
              <a:gdLst/>
              <a:ahLst/>
              <a:cxnLst/>
              <a:rect l="l" t="t" r="r" b="b"/>
              <a:pathLst>
                <a:path w="3975100" h="55244">
                  <a:moveTo>
                    <a:pt x="3974591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3912742" y="54863"/>
                  </a:lnTo>
                  <a:lnTo>
                    <a:pt x="397459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8048" y="2154935"/>
              <a:ext cx="4318000" cy="757555"/>
            </a:xfrm>
            <a:custGeom>
              <a:avLst/>
              <a:gdLst/>
              <a:ahLst/>
              <a:cxnLst/>
              <a:rect l="l" t="t" r="r" b="b"/>
              <a:pathLst>
                <a:path w="4318000" h="757555">
                  <a:moveTo>
                    <a:pt x="3912362" y="0"/>
                  </a:moveTo>
                  <a:lnTo>
                    <a:pt x="0" y="0"/>
                  </a:lnTo>
                  <a:lnTo>
                    <a:pt x="0" y="757427"/>
                  </a:lnTo>
                  <a:lnTo>
                    <a:pt x="3912362" y="757427"/>
                  </a:lnTo>
                  <a:lnTo>
                    <a:pt x="4317492" y="380872"/>
                  </a:lnTo>
                  <a:lnTo>
                    <a:pt x="3912362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6607" y="2057450"/>
              <a:ext cx="4094226" cy="2322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908048" y="2098547"/>
              <a:ext cx="3918585" cy="56515"/>
            </a:xfrm>
            <a:custGeom>
              <a:avLst/>
              <a:gdLst/>
              <a:ahLst/>
              <a:cxnLst/>
              <a:rect l="l" t="t" r="r" b="b"/>
              <a:pathLst>
                <a:path w="3918585" h="56514">
                  <a:moveTo>
                    <a:pt x="3860673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3918204" y="56387"/>
                  </a:lnTo>
                  <a:lnTo>
                    <a:pt x="3860673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08048" y="1395983"/>
              <a:ext cx="5791200" cy="759460"/>
            </a:xfrm>
            <a:custGeom>
              <a:avLst/>
              <a:gdLst/>
              <a:ahLst/>
              <a:cxnLst/>
              <a:rect l="l" t="t" r="r" b="b"/>
              <a:pathLst>
                <a:path w="5791200" h="759460">
                  <a:moveTo>
                    <a:pt x="5386070" y="0"/>
                  </a:moveTo>
                  <a:lnTo>
                    <a:pt x="0" y="0"/>
                  </a:lnTo>
                  <a:lnTo>
                    <a:pt x="0" y="758951"/>
                  </a:lnTo>
                  <a:lnTo>
                    <a:pt x="5386070" y="758951"/>
                  </a:lnTo>
                  <a:lnTo>
                    <a:pt x="5791200" y="379475"/>
                  </a:lnTo>
                  <a:lnTo>
                    <a:pt x="538607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008377" y="1591437"/>
            <a:ext cx="41217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Collections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containers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groups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multiple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items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 a</a:t>
            </a:r>
            <a:r>
              <a:rPr sz="1100" spc="-5" dirty="0">
                <a:latin typeface="Calibri"/>
                <a:cs typeface="Calibri"/>
              </a:rPr>
              <a:t> single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unit.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63673" y="2333625"/>
            <a:ext cx="3973829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Java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Collections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framework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provides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unified </a:t>
            </a:r>
            <a:r>
              <a:rPr sz="1100" dirty="0">
                <a:latin typeface="Calibri"/>
                <a:cs typeface="Calibri"/>
              </a:rPr>
              <a:t>architecture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store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manipulate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group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86788" y="3100832"/>
            <a:ext cx="4340225" cy="1035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Using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r>
              <a:rPr sz="1100" spc="-5" dirty="0">
                <a:latin typeface="Calibri"/>
                <a:cs typeface="Calibri"/>
              </a:rPr>
              <a:t> Collections,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various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operations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performed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like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searching,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sorting,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insertion,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manipulation,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deletion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etc.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33655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Collections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Framework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provides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many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interfaces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and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java.util</a:t>
            </a:r>
            <a:endParaRPr sz="1100">
              <a:latin typeface="Calibri"/>
              <a:cs typeface="Calibri"/>
            </a:endParaRPr>
          </a:p>
          <a:p>
            <a:pPr marL="33655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package,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tons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useful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functions,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efficiently.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28458" y="0"/>
            <a:ext cx="1714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ibri"/>
                <a:cs typeface="Calibri"/>
              </a:rPr>
              <a:t>Colle</a:t>
            </a:r>
            <a:r>
              <a:rPr sz="3200" spc="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10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01382" y="474040"/>
            <a:ext cx="19437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ork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589014" y="547497"/>
            <a:ext cx="2393950" cy="4401185"/>
            <a:chOff x="6589014" y="547497"/>
            <a:chExt cx="2393950" cy="4401185"/>
          </a:xfrm>
        </p:grpSpPr>
        <p:sp>
          <p:nvSpPr>
            <p:cNvPr id="29" name="object 29"/>
            <p:cNvSpPr/>
            <p:nvPr/>
          </p:nvSpPr>
          <p:spPr>
            <a:xfrm>
              <a:off x="6589014" y="557022"/>
              <a:ext cx="2319020" cy="0"/>
            </a:xfrm>
            <a:custGeom>
              <a:avLst/>
              <a:gdLst/>
              <a:ahLst/>
              <a:cxnLst/>
              <a:rect l="l" t="t" r="r" b="b"/>
              <a:pathLst>
                <a:path w="2319020">
                  <a:moveTo>
                    <a:pt x="0" y="0"/>
                  </a:moveTo>
                  <a:lnTo>
                    <a:pt x="2319019" y="0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87056" y="4689348"/>
              <a:ext cx="1295400" cy="2590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0641" y="553592"/>
            <a:ext cx="243713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z="3600" b="1" spc="-5" dirty="0">
                <a:latin typeface="Arial"/>
                <a:cs typeface="Arial"/>
              </a:rPr>
              <a:t>Java </a:t>
            </a:r>
            <a:r>
              <a:rPr sz="3600" b="1" dirty="0">
                <a:latin typeface="Arial"/>
                <a:cs typeface="Arial"/>
              </a:rPr>
              <a:t> Insta</a:t>
            </a:r>
            <a:r>
              <a:rPr sz="3600" b="1" spc="-15" dirty="0">
                <a:latin typeface="Arial"/>
                <a:cs typeface="Arial"/>
              </a:rPr>
              <a:t>l</a:t>
            </a:r>
            <a:r>
              <a:rPr sz="3600" b="1" dirty="0">
                <a:latin typeface="Arial"/>
                <a:cs typeface="Arial"/>
              </a:rPr>
              <a:t>lati</a:t>
            </a:r>
            <a:r>
              <a:rPr sz="3600" b="1" spc="-15" dirty="0">
                <a:latin typeface="Arial"/>
                <a:cs typeface="Arial"/>
              </a:rPr>
              <a:t>o</a:t>
            </a:r>
            <a:r>
              <a:rPr sz="3600" b="1" dirty="0">
                <a:latin typeface="Arial"/>
                <a:cs typeface="Arial"/>
              </a:rPr>
              <a:t>n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49150" y="1188481"/>
            <a:ext cx="5594985" cy="3591560"/>
            <a:chOff x="3549150" y="1188481"/>
            <a:chExt cx="5594985" cy="35915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9150" y="1188481"/>
              <a:ext cx="5594849" cy="35911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7891" y="1347215"/>
              <a:ext cx="5184648" cy="309372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18540" y="1760347"/>
            <a:ext cx="2388235" cy="608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latin typeface="Calibri"/>
                <a:cs typeface="Calibri"/>
              </a:rPr>
              <a:t>You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can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download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JDK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from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https://www.oracle.com/technetwork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/java/javase/downloads/index.html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26129" y="1852422"/>
            <a:ext cx="0" cy="995680"/>
          </a:xfrm>
          <a:custGeom>
            <a:avLst/>
            <a:gdLst/>
            <a:ahLst/>
            <a:cxnLst/>
            <a:rect l="l" t="t" r="r" b="b"/>
            <a:pathLst>
              <a:path h="995680">
                <a:moveTo>
                  <a:pt x="0" y="0"/>
                </a:moveTo>
                <a:lnTo>
                  <a:pt x="0" y="995426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2345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Collecti</a:t>
            </a:r>
            <a:r>
              <a:rPr spc="-15" dirty="0">
                <a:solidFill>
                  <a:srgbClr val="000000"/>
                </a:solidFill>
              </a:rPr>
              <a:t>o</a:t>
            </a:r>
            <a:r>
              <a:rPr dirty="0">
                <a:solidFill>
                  <a:srgbClr val="000000"/>
                </a:solidFill>
              </a:rPr>
              <a:t>n  Hierarchy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03832" y="1194816"/>
            <a:ext cx="6494145" cy="3691254"/>
            <a:chOff x="1703832" y="1194816"/>
            <a:chExt cx="6494145" cy="36912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3832" y="1194816"/>
              <a:ext cx="6493764" cy="36911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7172" y="1210056"/>
              <a:ext cx="6391656" cy="35890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19310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List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8002" y="2364542"/>
            <a:ext cx="3081655" cy="118491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43535" indent="-331470">
              <a:lnSpc>
                <a:spcPct val="100000"/>
              </a:lnSpc>
              <a:spcBef>
                <a:spcPts val="305"/>
              </a:spcBef>
              <a:buSzPct val="145454"/>
              <a:buFont typeface="Wingdings"/>
              <a:buChar char=""/>
              <a:tabLst>
                <a:tab pos="343535" algn="l"/>
                <a:tab pos="344170" algn="l"/>
              </a:tabLst>
            </a:pPr>
            <a:r>
              <a:rPr sz="1100" spc="-5" dirty="0">
                <a:latin typeface="Calibri"/>
                <a:cs typeface="Calibri"/>
              </a:rPr>
              <a:t>List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structure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  <a:p>
            <a:pPr marL="343535">
              <a:lnSpc>
                <a:spcPct val="100000"/>
              </a:lnSpc>
              <a:spcBef>
                <a:spcPts val="204"/>
              </a:spcBef>
            </a:pPr>
            <a:r>
              <a:rPr sz="1100" dirty="0">
                <a:latin typeface="Calibri"/>
                <a:cs typeface="Calibri"/>
              </a:rPr>
              <a:t>ordered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collection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(a </a:t>
            </a:r>
            <a:r>
              <a:rPr sz="1100" dirty="0">
                <a:latin typeface="Calibri"/>
                <a:cs typeface="Calibri"/>
              </a:rPr>
              <a:t>sequence)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objects.</a:t>
            </a:r>
            <a:endParaRPr sz="1100">
              <a:latin typeface="Calibri"/>
              <a:cs typeface="Calibri"/>
            </a:endParaRPr>
          </a:p>
          <a:p>
            <a:pPr marL="343535" indent="-331470">
              <a:lnSpc>
                <a:spcPct val="100000"/>
              </a:lnSpc>
              <a:spcBef>
                <a:spcPts val="195"/>
              </a:spcBef>
              <a:buSzPct val="145454"/>
              <a:buFont typeface="Wingdings"/>
              <a:buChar char=""/>
              <a:tabLst>
                <a:tab pos="343535" algn="l"/>
                <a:tab pos="344170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duplicate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values.</a:t>
            </a:r>
            <a:endParaRPr sz="1100">
              <a:latin typeface="Calibri"/>
              <a:cs typeface="Calibri"/>
            </a:endParaRPr>
          </a:p>
          <a:p>
            <a:pPr marL="343535" indent="-331470">
              <a:lnSpc>
                <a:spcPct val="100000"/>
              </a:lnSpc>
              <a:spcBef>
                <a:spcPts val="204"/>
              </a:spcBef>
              <a:buClr>
                <a:srgbClr val="001F5F"/>
              </a:buClr>
              <a:buSzPct val="145454"/>
              <a:buFont typeface="Wingdings"/>
              <a:buChar char=""/>
              <a:tabLst>
                <a:tab pos="343535" algn="l"/>
                <a:tab pos="344170" algn="l"/>
              </a:tabLst>
            </a:pPr>
            <a:r>
              <a:rPr sz="1100" dirty="0">
                <a:latin typeface="Calibri"/>
                <a:cs typeface="Calibri"/>
              </a:rPr>
              <a:t>Lists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</a:t>
            </a:r>
            <a:r>
              <a:rPr sz="1100" dirty="0">
                <a:latin typeface="Calibri"/>
                <a:cs typeface="Calibri"/>
              </a:rPr>
              <a:t> empty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– </a:t>
            </a:r>
            <a:r>
              <a:rPr sz="1100" spc="-5" dirty="0">
                <a:latin typeface="Calibri"/>
                <a:cs typeface="Calibri"/>
              </a:rPr>
              <a:t>no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elements.</a:t>
            </a:r>
            <a:endParaRPr sz="1100">
              <a:latin typeface="Calibri"/>
              <a:cs typeface="Calibri"/>
            </a:endParaRPr>
          </a:p>
          <a:p>
            <a:pPr marL="343535" marR="274955" indent="-331470">
              <a:lnSpc>
                <a:spcPts val="1520"/>
              </a:lnSpc>
              <a:spcBef>
                <a:spcPts val="75"/>
              </a:spcBef>
              <a:buSzPct val="145454"/>
              <a:buFont typeface="Wingdings"/>
              <a:buChar char=""/>
              <a:tabLst>
                <a:tab pos="343535" algn="l"/>
                <a:tab pos="344170" algn="l"/>
              </a:tabLst>
            </a:pPr>
            <a:r>
              <a:rPr sz="1100" dirty="0">
                <a:latin typeface="Calibri"/>
                <a:cs typeface="Calibri"/>
              </a:rPr>
              <a:t>List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interface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implemented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classes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ArrayList,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LinkedList,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Vector,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Stack.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9410" y="2505811"/>
            <a:ext cx="2637155" cy="111696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100" spc="-5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instantiate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interface,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must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395"/>
              </a:spcBef>
              <a:buFont typeface="Wingdings"/>
              <a:buChar char=""/>
              <a:tabLst>
                <a:tab pos="185420" algn="l"/>
              </a:tabLst>
            </a:pPr>
            <a:r>
              <a:rPr sz="1100" dirty="0">
                <a:latin typeface="Calibri"/>
                <a:cs typeface="Calibri"/>
              </a:rPr>
              <a:t>List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&lt;data-type&gt;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list1=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new </a:t>
            </a:r>
            <a:r>
              <a:rPr sz="1100" dirty="0">
                <a:latin typeface="Calibri"/>
                <a:cs typeface="Calibri"/>
              </a:rPr>
              <a:t>ArrayList();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00"/>
              </a:spcBef>
              <a:buFont typeface="Wingdings"/>
              <a:buChar char=""/>
              <a:tabLst>
                <a:tab pos="185420" algn="l"/>
              </a:tabLst>
            </a:pPr>
            <a:r>
              <a:rPr sz="1100" dirty="0">
                <a:latin typeface="Calibri"/>
                <a:cs typeface="Calibri"/>
              </a:rPr>
              <a:t>List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&lt;data-type&gt;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list2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 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new</a:t>
            </a:r>
            <a:r>
              <a:rPr sz="1100" b="1" spc="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LinkedList();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05"/>
              </a:spcBef>
              <a:buFont typeface="Wingdings"/>
              <a:buChar char=""/>
              <a:tabLst>
                <a:tab pos="185420" algn="l"/>
              </a:tabLst>
            </a:pPr>
            <a:r>
              <a:rPr sz="1100" dirty="0">
                <a:latin typeface="Calibri"/>
                <a:cs typeface="Calibri"/>
              </a:rPr>
              <a:t>List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&lt;data-type&gt;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list3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new</a:t>
            </a:r>
            <a:r>
              <a:rPr sz="1100" b="1" spc="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Vector();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00"/>
              </a:spcBef>
              <a:buFont typeface="Wingdings"/>
              <a:buChar char=""/>
              <a:tabLst>
                <a:tab pos="185420" algn="l"/>
              </a:tabLst>
            </a:pPr>
            <a:r>
              <a:rPr sz="1100" dirty="0">
                <a:latin typeface="Calibri"/>
                <a:cs typeface="Calibri"/>
              </a:rPr>
              <a:t>List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&lt;data-type&gt;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list4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new</a:t>
            </a:r>
            <a:r>
              <a:rPr sz="1100" b="1" spc="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Stack();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29505" y="2419350"/>
            <a:ext cx="0" cy="1805939"/>
          </a:xfrm>
          <a:custGeom>
            <a:avLst/>
            <a:gdLst/>
            <a:ahLst/>
            <a:cxnLst/>
            <a:rect l="l" t="t" r="r" b="b"/>
            <a:pathLst>
              <a:path h="1805939">
                <a:moveTo>
                  <a:pt x="0" y="1805774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8714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List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Interface </a:t>
            </a:r>
            <a:r>
              <a:rPr spc="-9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M</a:t>
            </a:r>
            <a:r>
              <a:rPr u="heavy" dirty="0">
                <a:solidFill>
                  <a:srgbClr val="000000"/>
                </a:solidFill>
                <a:uFill>
                  <a:solidFill>
                    <a:srgbClr val="FFC000"/>
                  </a:solidFill>
                </a:uFill>
              </a:rPr>
              <a:t>ethods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05205" y="1749551"/>
          <a:ext cx="8425180" cy="3290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6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9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6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Method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Description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add(int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index,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7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 is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insert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position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remove(int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index)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 is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remove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present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position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size()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 is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return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number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7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present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4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subList(int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frmIndex,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int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toIndex)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 is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fetch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lies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within</a:t>
                      </a:r>
                      <a:r>
                        <a:rPr sz="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given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range.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8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indexOf(Object</a:t>
                      </a:r>
                      <a:r>
                        <a:rPr sz="7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return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index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first</a:t>
                      </a:r>
                      <a:r>
                        <a:rPr sz="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occurrence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element,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7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-1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does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contain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4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equals(Object</a:t>
                      </a:r>
                      <a:r>
                        <a:rPr sz="7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 is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compare</a:t>
                      </a:r>
                      <a:r>
                        <a:rPr sz="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object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7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5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get(int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index)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fetch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particular</a:t>
                      </a:r>
                      <a:r>
                        <a:rPr sz="7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position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5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isEmpty()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empty,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otherwise</a:t>
                      </a:r>
                      <a:r>
                        <a:rPr sz="7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false.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5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contains(Object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contains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5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toArray()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return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array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containing</a:t>
                      </a:r>
                      <a:r>
                        <a:rPr sz="7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correct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order.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033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Ar</a:t>
            </a:r>
            <a:r>
              <a:rPr dirty="0">
                <a:solidFill>
                  <a:srgbClr val="000000"/>
                </a:solidFill>
              </a:rPr>
              <a:t>r</a:t>
            </a:r>
            <a:r>
              <a:rPr spc="-5" dirty="0">
                <a:solidFill>
                  <a:srgbClr val="000000"/>
                </a:solidFill>
              </a:rPr>
              <a:t>ayList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4759" y="1696338"/>
            <a:ext cx="4290060" cy="2205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0" marR="508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006FC0"/>
                </a:solidFill>
                <a:latin typeface="Calibri"/>
                <a:cs typeface="Calibri"/>
              </a:rPr>
              <a:t>public</a:t>
            </a:r>
            <a:r>
              <a:rPr sz="11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6FC0"/>
                </a:solidFill>
                <a:latin typeface="Calibri"/>
                <a:cs typeface="Calibri"/>
              </a:rPr>
              <a:t>class</a:t>
            </a:r>
            <a:r>
              <a:rPr sz="11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ArrayList&lt;E&gt;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6FC0"/>
                </a:solidFill>
                <a:latin typeface="Calibri"/>
                <a:cs typeface="Calibri"/>
              </a:rPr>
              <a:t>extends</a:t>
            </a:r>
            <a:r>
              <a:rPr sz="11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AbstractList&lt;E&gt;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6FC0"/>
                </a:solidFill>
                <a:latin typeface="Calibri"/>
                <a:cs typeface="Calibri"/>
              </a:rPr>
              <a:t>implements</a:t>
            </a:r>
            <a:r>
              <a:rPr sz="11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List&lt;E&gt;,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RandomAccess,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Cloneable,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Serializable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Clr>
                <a:srgbClr val="212325"/>
              </a:buClr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ArrayList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resizable-array implementation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 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interface.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Clr>
                <a:srgbClr val="212325"/>
              </a:buClr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ArrayList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dynamically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grow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shrink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after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addition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removal</a:t>
            </a:r>
            <a:endParaRPr sz="1100">
              <a:latin typeface="Calibri"/>
              <a:cs typeface="Calibri"/>
            </a:endParaRPr>
          </a:p>
          <a:p>
            <a:pPr marL="3429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of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elements.</a:t>
            </a:r>
            <a:endParaRPr sz="1100">
              <a:latin typeface="Calibri"/>
              <a:cs typeface="Calibri"/>
            </a:endParaRPr>
          </a:p>
          <a:p>
            <a:pPr marL="342900" marR="107950" indent="-330835">
              <a:lnSpc>
                <a:spcPct val="100000"/>
              </a:lnSpc>
              <a:spcBef>
                <a:spcPts val="5"/>
              </a:spcBef>
              <a:buClr>
                <a:srgbClr val="212325"/>
              </a:buClr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implements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operations,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permits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including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null.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duplicate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different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types.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maintains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insertion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order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 is</a:t>
            </a:r>
            <a:r>
              <a:rPr sz="1100" spc="-5" dirty="0">
                <a:latin typeface="Calibri"/>
                <a:cs typeface="Calibri"/>
              </a:rPr>
              <a:t> non-synchronized.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Allows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randomly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access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through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indices.</a:t>
            </a:r>
            <a:endParaRPr sz="1100">
              <a:latin typeface="Calibri"/>
              <a:cs typeface="Calibri"/>
            </a:endParaRPr>
          </a:p>
          <a:p>
            <a:pPr marL="342900" marR="26034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Manipulation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slow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shifting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occur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removed.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73003" y="1267883"/>
            <a:ext cx="3030220" cy="1602105"/>
            <a:chOff x="5273003" y="1267883"/>
            <a:chExt cx="3030220" cy="16021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3003" y="1267883"/>
              <a:ext cx="3029784" cy="16018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0660" y="1275588"/>
              <a:ext cx="2964180" cy="1536192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273003" y="3005237"/>
            <a:ext cx="3030220" cy="1573530"/>
            <a:chOff x="5273003" y="3005237"/>
            <a:chExt cx="3030220" cy="157353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3003" y="3005237"/>
              <a:ext cx="3029784" cy="15729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0660" y="3012947"/>
              <a:ext cx="2964180" cy="1507236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4860797" y="1492758"/>
            <a:ext cx="0" cy="3060700"/>
          </a:xfrm>
          <a:custGeom>
            <a:avLst/>
            <a:gdLst/>
            <a:ahLst/>
            <a:cxnLst/>
            <a:rect l="l" t="t" r="r" b="b"/>
            <a:pathLst>
              <a:path h="3060700">
                <a:moveTo>
                  <a:pt x="0" y="3060204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310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LinkedList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9500" y="1253744"/>
            <a:ext cx="6724015" cy="1212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public</a:t>
            </a:r>
            <a:r>
              <a:rPr sz="1100" b="1" spc="1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006699"/>
                </a:solidFill>
                <a:latin typeface="Calibri"/>
                <a:cs typeface="Calibri"/>
              </a:rPr>
              <a:t>class</a:t>
            </a:r>
            <a:r>
              <a:rPr sz="1100" b="1" spc="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LinkedList&lt;E&gt;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extends</a:t>
            </a:r>
            <a:r>
              <a:rPr sz="1100" b="1" spc="1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AbstractSequentialList&lt;E&gt;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implements</a:t>
            </a:r>
            <a:r>
              <a:rPr sz="1100" b="1" spc="2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List&lt;E&gt;,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Deque&lt;E&gt;, </a:t>
            </a:r>
            <a:r>
              <a:rPr sz="1100" spc="-5" dirty="0">
                <a:latin typeface="Calibri"/>
                <a:cs typeface="Calibri"/>
              </a:rPr>
              <a:t>Cloneable,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Serializable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LinkedList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is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list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implementation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where</a:t>
            </a:r>
            <a:r>
              <a:rPr sz="1100" spc="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the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elements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are</a:t>
            </a:r>
            <a:r>
              <a:rPr sz="1100" spc="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linked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with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each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other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using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pointers.</a:t>
            </a:r>
            <a:endParaRPr sz="1100">
              <a:latin typeface="Calibri"/>
              <a:cs typeface="Calibri"/>
            </a:endParaRPr>
          </a:p>
          <a:p>
            <a:pPr marL="768350" indent="-331470">
              <a:lnSpc>
                <a:spcPct val="100000"/>
              </a:lnSpc>
              <a:buSzPct val="145454"/>
              <a:buFont typeface="Wingdings"/>
              <a:buChar char=""/>
              <a:tabLst>
                <a:tab pos="768350" algn="l"/>
                <a:tab pos="768985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duplicate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elements.</a:t>
            </a:r>
            <a:endParaRPr sz="1100">
              <a:latin typeface="Calibri"/>
              <a:cs typeface="Calibri"/>
            </a:endParaRPr>
          </a:p>
          <a:p>
            <a:pPr marL="768350" indent="-331470">
              <a:lnSpc>
                <a:spcPct val="100000"/>
              </a:lnSpc>
              <a:buSzPct val="145454"/>
              <a:buFont typeface="Wingdings"/>
              <a:buChar char=""/>
              <a:tabLst>
                <a:tab pos="768350" algn="l"/>
                <a:tab pos="768985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also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maintains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insertion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order.</a:t>
            </a:r>
            <a:endParaRPr sz="1100">
              <a:latin typeface="Calibri"/>
              <a:cs typeface="Calibri"/>
            </a:endParaRPr>
          </a:p>
          <a:p>
            <a:pPr marL="768350" indent="-331470">
              <a:lnSpc>
                <a:spcPct val="100000"/>
              </a:lnSpc>
              <a:buSzPct val="145454"/>
              <a:buFont typeface="Wingdings"/>
              <a:buChar char=""/>
              <a:tabLst>
                <a:tab pos="768350" algn="l"/>
                <a:tab pos="768985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synchronized.</a:t>
            </a:r>
            <a:endParaRPr sz="1100">
              <a:latin typeface="Calibri"/>
              <a:cs typeface="Calibri"/>
            </a:endParaRPr>
          </a:p>
          <a:p>
            <a:pPr marL="768350" indent="-331470">
              <a:lnSpc>
                <a:spcPct val="100000"/>
              </a:lnSpc>
              <a:spcBef>
                <a:spcPts val="5"/>
              </a:spcBef>
              <a:buSzPct val="145454"/>
              <a:buFont typeface="Wingdings"/>
              <a:buChar char=""/>
              <a:tabLst>
                <a:tab pos="768350" algn="l"/>
                <a:tab pos="768985" algn="l"/>
              </a:tabLst>
            </a:pPr>
            <a:r>
              <a:rPr sz="1100" spc="-5" dirty="0">
                <a:latin typeface="Calibri"/>
                <a:cs typeface="Calibri"/>
              </a:rPr>
              <a:t>Manipulation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fast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because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no shifting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occur.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05205" y="2781426"/>
          <a:ext cx="7777480" cy="2206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8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8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Singly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Linked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List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Doubly</a:t>
                      </a:r>
                      <a:r>
                        <a:rPr sz="11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linked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list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799">
                <a:tc>
                  <a:txBody>
                    <a:bodyPr/>
                    <a:lstStyle/>
                    <a:p>
                      <a:pPr marL="548640" indent="-317500">
                        <a:lnSpc>
                          <a:spcPct val="100000"/>
                        </a:lnSpc>
                        <a:spcBef>
                          <a:spcPts val="655"/>
                        </a:spcBef>
                        <a:buClr>
                          <a:srgbClr val="212325"/>
                        </a:buClr>
                        <a:buSzPct val="127272"/>
                        <a:buFont typeface="Arial MT"/>
                        <a:buChar char="●"/>
                        <a:tabLst>
                          <a:tab pos="548640" algn="l"/>
                          <a:tab pos="54927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Content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548640" indent="-31750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212325"/>
                        </a:buClr>
                        <a:buSzPct val="127272"/>
                        <a:buFont typeface="Arial MT"/>
                        <a:buChar char="●"/>
                        <a:tabLst>
                          <a:tab pos="548640" algn="l"/>
                          <a:tab pos="549275" algn="l"/>
                        </a:tabLst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Pointer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Next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Node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549275" indent="-317500">
                        <a:lnSpc>
                          <a:spcPct val="100000"/>
                        </a:lnSpc>
                        <a:spcBef>
                          <a:spcPts val="655"/>
                        </a:spcBef>
                        <a:buClr>
                          <a:srgbClr val="212325"/>
                        </a:buClr>
                        <a:buSzPct val="127272"/>
                        <a:buFont typeface="Arial MT"/>
                        <a:buChar char="●"/>
                        <a:tabLst>
                          <a:tab pos="548640" algn="l"/>
                          <a:tab pos="549275" algn="l"/>
                        </a:tabLst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Pointer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previous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node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549275" indent="-31750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212325"/>
                        </a:buClr>
                        <a:buSzPct val="127272"/>
                        <a:buFont typeface="Arial MT"/>
                        <a:buChar char="●"/>
                        <a:tabLst>
                          <a:tab pos="548640" algn="l"/>
                          <a:tab pos="54927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Content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element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549275" indent="-317500">
                        <a:lnSpc>
                          <a:spcPct val="100000"/>
                        </a:lnSpc>
                        <a:buClr>
                          <a:srgbClr val="212325"/>
                        </a:buClr>
                        <a:buSzPct val="127272"/>
                        <a:buFont typeface="Arial MT"/>
                        <a:buChar char="●"/>
                        <a:tabLst>
                          <a:tab pos="548640" algn="l"/>
                          <a:tab pos="549275" algn="l"/>
                        </a:tabLst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pointer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next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node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3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We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add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remove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end.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We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add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remove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both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sides.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904" y="4248911"/>
            <a:ext cx="3528060" cy="6766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4248911"/>
            <a:ext cx="3599688" cy="67360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57022" y="1210817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5130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ArrayList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Vs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LinkedList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8254" y="1413255"/>
          <a:ext cx="8353425" cy="186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4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89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ArrayList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LinkedList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1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Implements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array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Implements</a:t>
                      </a:r>
                      <a:r>
                        <a:rPr sz="1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doubly-linked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 header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node.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0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Provides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random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access to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elements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random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access,</a:t>
                      </a:r>
                      <a:r>
                        <a:rPr sz="1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needs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traverse</a:t>
                      </a:r>
                      <a:r>
                        <a:rPr sz="10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access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ith element.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Insertion and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removal required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shifting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subsequent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elements.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Insertion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and removal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done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by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rearranging</a:t>
                      </a:r>
                      <a:r>
                        <a:rPr sz="1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links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shifting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1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Needs to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resized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when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out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space.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Nodes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allocated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removed</a:t>
                      </a:r>
                      <a:r>
                        <a:rPr sz="10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as necessary.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144267" y="3240011"/>
            <a:ext cx="5107305" cy="1903730"/>
            <a:chOff x="2144267" y="3240011"/>
            <a:chExt cx="5107305" cy="19037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4267" y="3240011"/>
              <a:ext cx="5106924" cy="19034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9339" y="3435096"/>
              <a:ext cx="4536948" cy="1519428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557022" y="1210817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4242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ArrayList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Vs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40" dirty="0">
                <a:solidFill>
                  <a:srgbClr val="000000"/>
                </a:solidFill>
              </a:rPr>
              <a:t>Vector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32507" y="1514043"/>
            <a:ext cx="51987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212325"/>
                </a:solidFill>
                <a:latin typeface="Calibri"/>
                <a:cs typeface="Calibri"/>
              </a:rPr>
              <a:t>ArrayList </a:t>
            </a:r>
            <a:r>
              <a:rPr sz="12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200" spc="-15" dirty="0">
                <a:solidFill>
                  <a:srgbClr val="212325"/>
                </a:solidFill>
                <a:latin typeface="Calibri"/>
                <a:cs typeface="Calibri"/>
              </a:rPr>
              <a:t> Vector</a:t>
            </a:r>
            <a:r>
              <a:rPr sz="12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2325"/>
                </a:solidFill>
                <a:latin typeface="Calibri"/>
                <a:cs typeface="Calibri"/>
              </a:rPr>
              <a:t>both</a:t>
            </a:r>
            <a:r>
              <a:rPr sz="12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2325"/>
                </a:solidFill>
                <a:latin typeface="Calibri"/>
                <a:cs typeface="Calibri"/>
              </a:rPr>
              <a:t>implement</a:t>
            </a:r>
            <a:r>
              <a:rPr sz="12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2325"/>
                </a:solidFill>
                <a:latin typeface="Calibri"/>
                <a:cs typeface="Calibri"/>
              </a:rPr>
              <a:t>the </a:t>
            </a:r>
            <a:r>
              <a:rPr sz="1200" spc="-10" dirty="0">
                <a:solidFill>
                  <a:srgbClr val="212325"/>
                </a:solidFill>
                <a:latin typeface="Calibri"/>
                <a:cs typeface="Calibri"/>
              </a:rPr>
              <a:t>List</a:t>
            </a:r>
            <a:r>
              <a:rPr sz="120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212325"/>
                </a:solidFill>
                <a:latin typeface="Calibri"/>
                <a:cs typeface="Calibri"/>
              </a:rPr>
              <a:t>interface</a:t>
            </a:r>
            <a:r>
              <a:rPr sz="12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2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212325"/>
                </a:solidFill>
                <a:latin typeface="Calibri"/>
                <a:cs typeface="Calibri"/>
              </a:rPr>
              <a:t>maintain</a:t>
            </a:r>
            <a:r>
              <a:rPr sz="12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212325"/>
                </a:solidFill>
                <a:latin typeface="Calibri"/>
                <a:cs typeface="Calibri"/>
              </a:rPr>
              <a:t>insertion</a:t>
            </a:r>
            <a:r>
              <a:rPr sz="1200" spc="-25" dirty="0">
                <a:solidFill>
                  <a:srgbClr val="212325"/>
                </a:solidFill>
                <a:latin typeface="Calibri"/>
                <a:cs typeface="Calibri"/>
              </a:rPr>
              <a:t> order.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35940" y="1989327"/>
          <a:ext cx="8133715" cy="26851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5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7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ArrayList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Vector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synchronized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thread-safe.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Synchronized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thread-safe.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Grows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50%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number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exceeds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capacity.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307465" marR="127000" indent="-11722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Vector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grows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 100%,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i.e.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doubles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itself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if the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number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elements </a:t>
                      </a:r>
                      <a:r>
                        <a:rPr sz="1100" spc="-229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exceeds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capacity.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performance.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Slow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performance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single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user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application.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multi-user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application.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44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1377696" y="3842003"/>
            <a:ext cx="2118360" cy="826135"/>
            <a:chOff x="1377696" y="3842003"/>
            <a:chExt cx="2118360" cy="8261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7696" y="3842003"/>
              <a:ext cx="2118360" cy="8260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3604" y="3867911"/>
              <a:ext cx="2016252" cy="72390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481828" y="3843528"/>
            <a:ext cx="2190115" cy="835660"/>
            <a:chOff x="5481828" y="3843528"/>
            <a:chExt cx="2190115" cy="8356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1828" y="3843528"/>
              <a:ext cx="2189987" cy="8351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07736" y="3869436"/>
              <a:ext cx="2087880" cy="733043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557022" y="1210817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4750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Iterator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vs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ListIterator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36903" y="1152184"/>
            <a:ext cx="7122159" cy="3991610"/>
            <a:chOff x="1136903" y="1152184"/>
            <a:chExt cx="7122159" cy="39916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6903" y="1152184"/>
              <a:ext cx="7121652" cy="39913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975" y="1347215"/>
              <a:ext cx="6551676" cy="3462528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557022" y="1210817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700277"/>
              <a:ext cx="4104640" cy="3816350"/>
            </a:xfrm>
            <a:custGeom>
              <a:avLst/>
              <a:gdLst/>
              <a:ahLst/>
              <a:cxnLst/>
              <a:rect l="l" t="t" r="r" b="b"/>
              <a:pathLst>
                <a:path w="4104640" h="3816350">
                  <a:moveTo>
                    <a:pt x="0" y="3816096"/>
                  </a:moveTo>
                  <a:lnTo>
                    <a:pt x="4104132" y="3816096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3816096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239776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1</a:t>
            </a:r>
            <a:r>
              <a:rPr sz="6600" dirty="0">
                <a:latin typeface="Calibri"/>
                <a:cs typeface="Calibri"/>
              </a:rPr>
              <a:t>1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5903" y="1710055"/>
            <a:ext cx="2880995" cy="2125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Write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Java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programs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to: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Calibri"/>
              <a:cs typeface="Calibri"/>
            </a:endParaRPr>
          </a:p>
          <a:p>
            <a:pPr marL="262890" indent="-250190">
              <a:lnSpc>
                <a:spcPct val="100000"/>
              </a:lnSpc>
              <a:buSzPct val="166666"/>
              <a:buAutoNum type="arabicPeriod"/>
              <a:tabLst>
                <a:tab pos="262890" algn="l"/>
              </a:tabLst>
            </a:pP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10" dirty="0">
                <a:latin typeface="Calibri"/>
                <a:cs typeface="Calibri"/>
              </a:rPr>
              <a:t> ArrayList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insert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retrieve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spc="-5" dirty="0">
                <a:latin typeface="Calibri"/>
                <a:cs typeface="Calibri"/>
              </a:rPr>
              <a:t>value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at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specified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index.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Calibri"/>
              <a:cs typeface="Calibri"/>
            </a:endParaRPr>
          </a:p>
          <a:p>
            <a:pPr marL="12700" marR="124460">
              <a:lnSpc>
                <a:spcPct val="102299"/>
              </a:lnSpc>
              <a:buSzPct val="166666"/>
              <a:buAutoNum type="arabicPeriod" startAt="2"/>
              <a:tabLst>
                <a:tab pos="262890" algn="l"/>
              </a:tabLst>
            </a:pPr>
            <a:r>
              <a:rPr sz="1200" spc="-5" dirty="0">
                <a:latin typeface="Calibri"/>
                <a:cs typeface="Calibri"/>
              </a:rPr>
              <a:t>Replace </a:t>
            </a:r>
            <a:r>
              <a:rPr sz="1200" dirty="0">
                <a:latin typeface="Calibri"/>
                <a:cs typeface="Calibri"/>
              </a:rPr>
              <a:t>an element </a:t>
            </a:r>
            <a:r>
              <a:rPr sz="1200" spc="-10" dirty="0">
                <a:latin typeface="Calibri"/>
                <a:cs typeface="Calibri"/>
              </a:rPr>
              <a:t>at </a:t>
            </a:r>
            <a:r>
              <a:rPr sz="1200" spc="-5" dirty="0">
                <a:latin typeface="Calibri"/>
                <a:cs typeface="Calibri"/>
              </a:rPr>
              <a:t>specified index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Arraylist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AutoNum type="arabicPeriod" startAt="2"/>
            </a:pPr>
            <a:endParaRPr sz="1100">
              <a:latin typeface="Calibri"/>
              <a:cs typeface="Calibri"/>
            </a:endParaRPr>
          </a:p>
          <a:p>
            <a:pPr marL="262890" indent="-250190">
              <a:lnSpc>
                <a:spcPct val="100000"/>
              </a:lnSpc>
              <a:buSzPct val="166666"/>
              <a:buAutoNum type="arabicPeriod" startAt="2"/>
              <a:tabLst>
                <a:tab pos="262890" algn="l"/>
              </a:tabLst>
            </a:pPr>
            <a:r>
              <a:rPr sz="1200" spc="-5" dirty="0">
                <a:latin typeface="Calibri"/>
                <a:cs typeface="Calibri"/>
              </a:rPr>
              <a:t>Search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element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Java ArrayList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ListIterator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60879" y="1265885"/>
            <a:ext cx="5605145" cy="39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ListIterator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Interface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used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traverse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elements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backward</a:t>
            </a:r>
            <a:r>
              <a:rPr sz="1200" dirty="0">
                <a:latin typeface="Calibri"/>
                <a:cs typeface="Calibri"/>
              </a:rPr>
              <a:t> and</a:t>
            </a:r>
            <a:r>
              <a:rPr sz="1200" spc="-10" dirty="0">
                <a:latin typeface="Calibri"/>
                <a:cs typeface="Calibri"/>
              </a:rPr>
              <a:t> forward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direction.</a:t>
            </a:r>
            <a:endParaRPr sz="12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  <a:spcBef>
                <a:spcPts val="15"/>
              </a:spcBef>
            </a:pPr>
            <a:r>
              <a:rPr sz="1200" b="1" dirty="0">
                <a:solidFill>
                  <a:srgbClr val="006699"/>
                </a:solidFill>
                <a:latin typeface="Calibri"/>
                <a:cs typeface="Calibri"/>
              </a:rPr>
              <a:t>public</a:t>
            </a:r>
            <a:r>
              <a:rPr sz="1200" b="1" spc="2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006699"/>
                </a:solidFill>
                <a:latin typeface="Calibri"/>
                <a:cs typeface="Calibri"/>
              </a:rPr>
              <a:t>interface</a:t>
            </a:r>
            <a:r>
              <a:rPr sz="1200" b="1" spc="-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ListIterator&lt;E&gt;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006699"/>
                </a:solidFill>
                <a:latin typeface="Calibri"/>
                <a:cs typeface="Calibri"/>
              </a:rPr>
              <a:t>extends</a:t>
            </a:r>
            <a:r>
              <a:rPr sz="1200" b="1" spc="1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Iterator&lt;E&gt;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17182" y="1773301"/>
          <a:ext cx="8641079" cy="30126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8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2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Method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Description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4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void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add(E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inserts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into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list.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4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boolean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hasNext()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 returns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iterator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has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more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while traversing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 list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in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 forward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direction.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05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next()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next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and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advances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cursor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position.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49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boolean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hasPrevious()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 returns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iterator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has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more elements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while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traversing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reverse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direction.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previous()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previous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the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moves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cursor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position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backward.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48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void</a:t>
                      </a:r>
                      <a:r>
                        <a:rPr sz="10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remove()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removes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the last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that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was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returned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next()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previous()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4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void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set(E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replaces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last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returned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next()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previous()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specified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element.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557022" y="1210817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9023</Words>
  <Application>Microsoft Office PowerPoint</Application>
  <PresentationFormat>On-screen Show (16:9)</PresentationFormat>
  <Paragraphs>1600</Paragraphs>
  <Slides>131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9" baseType="lpstr">
      <vt:lpstr>Arial</vt:lpstr>
      <vt:lpstr>Arial MT</vt:lpstr>
      <vt:lpstr>Bahnschrift</vt:lpstr>
      <vt:lpstr>Calibri</vt:lpstr>
      <vt:lpstr>Segoe UI Symbol</vt:lpstr>
      <vt:lpstr>Times New Roman</vt:lpstr>
      <vt:lpstr>Wingdings</vt:lpstr>
      <vt:lpstr>Office Theme</vt:lpstr>
      <vt:lpstr>SDET PROFESSIONAL  COURSE</vt:lpstr>
      <vt:lpstr>SDET Professional Course</vt:lpstr>
      <vt:lpstr>SDET Professional Course</vt:lpstr>
      <vt:lpstr>Core Java – Table of Contents</vt:lpstr>
      <vt:lpstr>Core Java – Table of Contents</vt:lpstr>
      <vt:lpstr>What is JAVA</vt:lpstr>
      <vt:lpstr>Java</vt:lpstr>
      <vt:lpstr>Java  Environment</vt:lpstr>
      <vt:lpstr>PowerPoint Presentation</vt:lpstr>
      <vt:lpstr>JDK</vt:lpstr>
      <vt:lpstr>IDE</vt:lpstr>
      <vt:lpstr>JAVA Program Structure</vt:lpstr>
      <vt:lpstr>Getting  Started</vt:lpstr>
      <vt:lpstr>Language  Basics</vt:lpstr>
      <vt:lpstr>Variables</vt:lpstr>
      <vt:lpstr>Variables</vt:lpstr>
      <vt:lpstr>Data Types</vt:lpstr>
      <vt:lpstr>Data Types</vt:lpstr>
      <vt:lpstr>Case  Example</vt:lpstr>
      <vt:lpstr>Keywords</vt:lpstr>
      <vt:lpstr>Operators</vt:lpstr>
      <vt:lpstr>Arithmetic  Operators</vt:lpstr>
      <vt:lpstr>Unary  Operators</vt:lpstr>
      <vt:lpstr>Relational  Operators</vt:lpstr>
      <vt:lpstr>Logical  Operators</vt:lpstr>
      <vt:lpstr>Operator  Example</vt:lpstr>
      <vt:lpstr>Case  Example</vt:lpstr>
      <vt:lpstr>LAB 1</vt:lpstr>
      <vt:lpstr>Building Blocks  of Java</vt:lpstr>
      <vt:lpstr>Classes</vt:lpstr>
      <vt:lpstr>Objects</vt:lpstr>
      <vt:lpstr>Methods</vt:lpstr>
      <vt:lpstr>Constructors</vt:lpstr>
      <vt:lpstr>Packages</vt:lpstr>
      <vt:lpstr>Access  Modifiers</vt:lpstr>
      <vt:lpstr>Case  Example</vt:lpstr>
      <vt:lpstr>LAB 2</vt:lpstr>
      <vt:lpstr>Conditional  Statements</vt:lpstr>
      <vt:lpstr>Conditional  Statements</vt:lpstr>
      <vt:lpstr>If Statement</vt:lpstr>
      <vt:lpstr>If-else  Statement</vt:lpstr>
      <vt:lpstr>If-else if  Statement</vt:lpstr>
      <vt:lpstr>Nested if  Statement</vt:lpstr>
      <vt:lpstr>Switch Case</vt:lpstr>
      <vt:lpstr>LAB 4</vt:lpstr>
      <vt:lpstr>LOOP  CONTROL</vt:lpstr>
      <vt:lpstr>For Loop</vt:lpstr>
      <vt:lpstr>While Loop</vt:lpstr>
      <vt:lpstr>Do While Loop</vt:lpstr>
      <vt:lpstr>For each Loop</vt:lpstr>
      <vt:lpstr>Loop Control  Statement</vt:lpstr>
      <vt:lpstr>LAB 5</vt:lpstr>
      <vt:lpstr>LAB 5</vt:lpstr>
      <vt:lpstr>Arrays</vt:lpstr>
      <vt:lpstr>Arrays</vt:lpstr>
      <vt:lpstr>Type of  Arrays</vt:lpstr>
      <vt:lpstr>Type of  Arrays</vt:lpstr>
      <vt:lpstr>Case  Example</vt:lpstr>
      <vt:lpstr>PowerPoint Presentation</vt:lpstr>
      <vt:lpstr>Assignment 1</vt:lpstr>
      <vt:lpstr>Assignment</vt:lpstr>
      <vt:lpstr>String in  Java</vt:lpstr>
      <vt:lpstr>What is  Java String?</vt:lpstr>
      <vt:lpstr>String  Class</vt:lpstr>
      <vt:lpstr>Creating a  String Object</vt:lpstr>
      <vt:lpstr>String Pool</vt:lpstr>
      <vt:lpstr>String is  immutable</vt:lpstr>
      <vt:lpstr>String is  immutable</vt:lpstr>
      <vt:lpstr>String Methods </vt:lpstr>
      <vt:lpstr>String  Exercise 1</vt:lpstr>
      <vt:lpstr>LAB 7</vt:lpstr>
      <vt:lpstr>String Buffer &amp; String Builder</vt:lpstr>
      <vt:lpstr>String  Exercise 2</vt:lpstr>
      <vt:lpstr>Wrapper  Classes</vt:lpstr>
      <vt:lpstr>LAB 8</vt:lpstr>
      <vt:lpstr>OOPS Concepts</vt:lpstr>
      <vt:lpstr>PowerPoint Presentation</vt:lpstr>
      <vt:lpstr>Encapsulation</vt:lpstr>
      <vt:lpstr>Polymorphism</vt:lpstr>
      <vt:lpstr>Polymorphism</vt:lpstr>
      <vt:lpstr>Inheritance</vt:lpstr>
      <vt:lpstr>Inheritance</vt:lpstr>
      <vt:lpstr>Abstraction</vt:lpstr>
      <vt:lpstr>Abstract  Classes</vt:lpstr>
      <vt:lpstr>Interfaces</vt:lpstr>
      <vt:lpstr>Case  Example</vt:lpstr>
      <vt:lpstr>LAB 3</vt:lpstr>
      <vt:lpstr>Collection  Framework</vt:lpstr>
      <vt:lpstr>Collection</vt:lpstr>
      <vt:lpstr>Collection  Hierarchy</vt:lpstr>
      <vt:lpstr>List  Interface</vt:lpstr>
      <vt:lpstr>List Interface  Methods</vt:lpstr>
      <vt:lpstr>ArrayList</vt:lpstr>
      <vt:lpstr>LinkedList</vt:lpstr>
      <vt:lpstr>ArrayList Vs LinkedList</vt:lpstr>
      <vt:lpstr>ArrayList Vs Vector</vt:lpstr>
      <vt:lpstr>Iterator vs ListIterator</vt:lpstr>
      <vt:lpstr>LAB 11</vt:lpstr>
      <vt:lpstr>ListIterator Interface</vt:lpstr>
      <vt:lpstr>public class Collections extends Object</vt:lpstr>
      <vt:lpstr>LAB 12</vt:lpstr>
      <vt:lpstr>Set Interface</vt:lpstr>
      <vt:lpstr>HashSet</vt:lpstr>
      <vt:lpstr>LinkedHashSet</vt:lpstr>
      <vt:lpstr>TreeSet</vt:lpstr>
      <vt:lpstr>LAB 13</vt:lpstr>
      <vt:lpstr>Map</vt:lpstr>
      <vt:lpstr>Map Interface</vt:lpstr>
      <vt:lpstr>HashTable</vt:lpstr>
      <vt:lpstr>HashMap</vt:lpstr>
      <vt:lpstr>LinkedHashMap</vt:lpstr>
      <vt:lpstr>TreeMap</vt:lpstr>
      <vt:lpstr>HashMap V/s  HashTable</vt:lpstr>
      <vt:lpstr>LAB 14</vt:lpstr>
      <vt:lpstr>Assignment</vt:lpstr>
      <vt:lpstr>Exception  Handling</vt:lpstr>
      <vt:lpstr>Exception</vt:lpstr>
      <vt:lpstr>Java Exception  Hierarchy</vt:lpstr>
      <vt:lpstr>Error V/s  Exception</vt:lpstr>
      <vt:lpstr>Exception  Type</vt:lpstr>
      <vt:lpstr>Exception  Keywords</vt:lpstr>
      <vt:lpstr>Basic Exception</vt:lpstr>
      <vt:lpstr>LAB 9</vt:lpstr>
      <vt:lpstr>Exception  Propagation</vt:lpstr>
      <vt:lpstr>Throw Vs.  Throws</vt:lpstr>
      <vt:lpstr>Final Vs. Finally  Vs. Finalize</vt:lpstr>
      <vt:lpstr>Java Custom  Exception</vt:lpstr>
      <vt:lpstr>LAB 10</vt:lpstr>
      <vt:lpstr>Assignment</vt:lpstr>
      <vt:lpstr>Q&amp;A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istqb.trainer@devlabsalliance.com</cp:lastModifiedBy>
  <cp:revision>9</cp:revision>
  <dcterms:created xsi:type="dcterms:W3CDTF">2024-01-10T08:55:12Z</dcterms:created>
  <dcterms:modified xsi:type="dcterms:W3CDTF">2025-01-04T13:00:56Z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2020-11-27T00:00:00Z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2024-01-10T00:00:00Z</vt:filetime>
  </property>
</Properties>
</file>